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3460" r:id="rId2"/>
    <p:sldId id="3462" r:id="rId3"/>
    <p:sldId id="3463" r:id="rId4"/>
    <p:sldId id="3469" r:id="rId5"/>
    <p:sldId id="3477" r:id="rId6"/>
    <p:sldId id="3486" r:id="rId7"/>
    <p:sldId id="3466" r:id="rId8"/>
    <p:sldId id="3474" r:id="rId9"/>
    <p:sldId id="3470" r:id="rId10"/>
    <p:sldId id="3489" r:id="rId11"/>
    <p:sldId id="3493" r:id="rId12"/>
    <p:sldId id="3494" r:id="rId13"/>
    <p:sldId id="3479" r:id="rId14"/>
    <p:sldId id="3482" r:id="rId15"/>
    <p:sldId id="3484" r:id="rId16"/>
    <p:sldId id="3492" r:id="rId17"/>
    <p:sldId id="3487" r:id="rId18"/>
    <p:sldId id="3480" r:id="rId19"/>
    <p:sldId id="3451" r:id="rId20"/>
    <p:sldId id="3475" r:id="rId21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正文页" id="{1D877CC9-4FEA-4F2C-AE2B-A74D23CBC8E9}">
          <p14:sldIdLst>
            <p14:sldId id="3460"/>
            <p14:sldId id="3462"/>
            <p14:sldId id="3463"/>
            <p14:sldId id="3469"/>
            <p14:sldId id="3477"/>
            <p14:sldId id="3486"/>
            <p14:sldId id="3466"/>
            <p14:sldId id="3474"/>
            <p14:sldId id="3470"/>
            <p14:sldId id="3489"/>
            <p14:sldId id="3493"/>
            <p14:sldId id="3494"/>
            <p14:sldId id="3479"/>
            <p14:sldId id="3482"/>
            <p14:sldId id="3484"/>
            <p14:sldId id="3492"/>
            <p14:sldId id="3487"/>
            <p14:sldId id="3480"/>
            <p14:sldId id="3451"/>
            <p14:sldId id="34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252F34"/>
    <a:srgbClr val="E6E6E6"/>
    <a:srgbClr val="3096ED"/>
    <a:srgbClr val="FBFBFB"/>
    <a:srgbClr val="E2E4E1"/>
    <a:srgbClr val="FDF7E9"/>
    <a:srgbClr val="EEBB44"/>
    <a:srgbClr val="0A7FE9"/>
    <a:srgbClr val="0D85F2"/>
    <a:srgbClr val="D2E3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892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24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699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gs" Target="tags/tag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B47929C-C68E-4F43-BF34-5D659583EC38}" type="doc">
      <dgm:prSet loTypeId="urn:microsoft.com/office/officeart/2005/8/layout/cycle8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2675D1B-1141-4CE4-A93D-0F3F5BCB8E37}">
      <dgm:prSet phldrT="[文本]" phldr="1"/>
      <dgm:spPr>
        <a:noFill/>
        <a:ln>
          <a:noFill/>
        </a:ln>
      </dgm:spPr>
      <dgm:t>
        <a:bodyPr/>
        <a:lstStyle/>
        <a:p>
          <a:endParaRPr lang="zh-CN" altLang="en-US" dirty="0"/>
        </a:p>
      </dgm:t>
    </dgm:pt>
    <dgm:pt modelId="{B62102AF-3D31-4465-822D-7D61913C1EA9}" type="parTrans" cxnId="{BECE91ED-42AE-480A-9CFB-3B3D6AB46206}">
      <dgm:prSet/>
      <dgm:spPr/>
      <dgm:t>
        <a:bodyPr/>
        <a:lstStyle/>
        <a:p>
          <a:endParaRPr lang="zh-CN" altLang="en-US"/>
        </a:p>
      </dgm:t>
    </dgm:pt>
    <dgm:pt modelId="{26C1B263-ACE0-4811-9DDC-CBCC867C6029}" type="sibTrans" cxnId="{BECE91ED-42AE-480A-9CFB-3B3D6AB46206}">
      <dgm:prSet/>
      <dgm:spPr/>
      <dgm:t>
        <a:bodyPr/>
        <a:lstStyle/>
        <a:p>
          <a:endParaRPr lang="zh-CN" altLang="en-US"/>
        </a:p>
      </dgm:t>
    </dgm:pt>
    <dgm:pt modelId="{302B3B29-9BDC-440A-9B50-FCA3BDFE961B}">
      <dgm:prSet phldrT="[文本]" phldr="1"/>
      <dgm:spPr>
        <a:noFill/>
        <a:ln>
          <a:noFill/>
        </a:ln>
      </dgm:spPr>
      <dgm:t>
        <a:bodyPr/>
        <a:lstStyle/>
        <a:p>
          <a:endParaRPr lang="zh-CN" altLang="en-US" dirty="0"/>
        </a:p>
      </dgm:t>
    </dgm:pt>
    <dgm:pt modelId="{940D3E89-60A9-4910-AB7E-5540833E0C4B}" type="parTrans" cxnId="{3192809B-E1B5-47EE-9A6B-950B584FE5F7}">
      <dgm:prSet/>
      <dgm:spPr/>
      <dgm:t>
        <a:bodyPr/>
        <a:lstStyle/>
        <a:p>
          <a:endParaRPr lang="zh-CN" altLang="en-US"/>
        </a:p>
      </dgm:t>
    </dgm:pt>
    <dgm:pt modelId="{BB4F5AE8-1DB4-4B71-AB73-D8DF33715755}" type="sibTrans" cxnId="{3192809B-E1B5-47EE-9A6B-950B584FE5F7}">
      <dgm:prSet/>
      <dgm:spPr/>
      <dgm:t>
        <a:bodyPr/>
        <a:lstStyle/>
        <a:p>
          <a:endParaRPr lang="zh-CN" altLang="en-US"/>
        </a:p>
      </dgm:t>
    </dgm:pt>
    <dgm:pt modelId="{99FE303B-8604-4A88-A316-26CF0C78E7FC}">
      <dgm:prSet phldrT="[文本]" phldr="1"/>
      <dgm:spPr>
        <a:noFill/>
        <a:ln>
          <a:noFill/>
        </a:ln>
      </dgm:spPr>
      <dgm:t>
        <a:bodyPr/>
        <a:lstStyle/>
        <a:p>
          <a:endParaRPr lang="zh-CN" altLang="en-US" dirty="0"/>
        </a:p>
      </dgm:t>
    </dgm:pt>
    <dgm:pt modelId="{338F3FEB-2455-4B79-ADEA-1A47236B205A}" type="parTrans" cxnId="{273C7FB8-DA84-46A3-BB63-BFB4A0C373A4}">
      <dgm:prSet/>
      <dgm:spPr/>
      <dgm:t>
        <a:bodyPr/>
        <a:lstStyle/>
        <a:p>
          <a:endParaRPr lang="zh-CN" altLang="en-US"/>
        </a:p>
      </dgm:t>
    </dgm:pt>
    <dgm:pt modelId="{4B4AA234-E763-4825-A198-F510F69DD485}" type="sibTrans" cxnId="{273C7FB8-DA84-46A3-BB63-BFB4A0C373A4}">
      <dgm:prSet/>
      <dgm:spPr/>
      <dgm:t>
        <a:bodyPr/>
        <a:lstStyle/>
        <a:p>
          <a:endParaRPr lang="zh-CN" altLang="en-US"/>
        </a:p>
      </dgm:t>
    </dgm:pt>
    <dgm:pt modelId="{941CA30E-223C-4AD2-AD33-D98AE33AAECE}">
      <dgm:prSet/>
      <dgm:spPr>
        <a:noFill/>
        <a:ln>
          <a:noFill/>
        </a:ln>
      </dgm:spPr>
      <dgm:t>
        <a:bodyPr/>
        <a:lstStyle/>
        <a:p>
          <a:endParaRPr lang="zh-CN" altLang="en-US"/>
        </a:p>
      </dgm:t>
    </dgm:pt>
    <dgm:pt modelId="{F3AF088F-DEA8-49D5-9A14-27F4D0F84230}" type="parTrans" cxnId="{A2150236-CC5B-4BA7-A93A-EF2F36A950BA}">
      <dgm:prSet/>
      <dgm:spPr/>
      <dgm:t>
        <a:bodyPr/>
        <a:lstStyle/>
        <a:p>
          <a:endParaRPr lang="zh-CN" altLang="en-US"/>
        </a:p>
      </dgm:t>
    </dgm:pt>
    <dgm:pt modelId="{4B1A8CA1-A01F-4510-AF92-184B57E62CD2}" type="sibTrans" cxnId="{A2150236-CC5B-4BA7-A93A-EF2F36A950BA}">
      <dgm:prSet/>
      <dgm:spPr/>
      <dgm:t>
        <a:bodyPr/>
        <a:lstStyle/>
        <a:p>
          <a:endParaRPr lang="zh-CN" altLang="en-US"/>
        </a:p>
      </dgm:t>
    </dgm:pt>
    <dgm:pt modelId="{20EC5B9C-B203-4CAF-9AE8-C9477A10E923}" type="pres">
      <dgm:prSet presAssocID="{1B47929C-C68E-4F43-BF34-5D659583EC38}" presName="compositeShape" presStyleCnt="0">
        <dgm:presLayoutVars>
          <dgm:chMax val="7"/>
          <dgm:dir/>
          <dgm:resizeHandles val="exact"/>
        </dgm:presLayoutVars>
      </dgm:prSet>
      <dgm:spPr/>
    </dgm:pt>
    <dgm:pt modelId="{981F55ED-EE47-4DD1-9B5E-95CDEED60C9E}" type="pres">
      <dgm:prSet presAssocID="{1B47929C-C68E-4F43-BF34-5D659583EC38}" presName="wedge1" presStyleLbl="node1" presStyleIdx="0" presStyleCnt="4"/>
      <dgm:spPr/>
    </dgm:pt>
    <dgm:pt modelId="{EBF35D5A-49B7-4D82-B653-2CCC5A26F753}" type="pres">
      <dgm:prSet presAssocID="{1B47929C-C68E-4F43-BF34-5D659583EC38}" presName="dummy1a" presStyleCnt="0"/>
      <dgm:spPr/>
    </dgm:pt>
    <dgm:pt modelId="{61848F3D-7FED-43FC-8928-41ED40F7B771}" type="pres">
      <dgm:prSet presAssocID="{1B47929C-C68E-4F43-BF34-5D659583EC38}" presName="dummy1b" presStyleCnt="0"/>
      <dgm:spPr/>
    </dgm:pt>
    <dgm:pt modelId="{97B189DB-7409-4706-9065-F3C7EB2172CC}" type="pres">
      <dgm:prSet presAssocID="{1B47929C-C68E-4F43-BF34-5D659583EC38}" presName="wedge1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496550BF-1CD7-4F8A-8F5F-9AEB7952650A}" type="pres">
      <dgm:prSet presAssocID="{1B47929C-C68E-4F43-BF34-5D659583EC38}" presName="wedge2" presStyleLbl="node1" presStyleIdx="1" presStyleCnt="4"/>
      <dgm:spPr/>
    </dgm:pt>
    <dgm:pt modelId="{84848A91-115C-4C46-8746-226A7FA13C96}" type="pres">
      <dgm:prSet presAssocID="{1B47929C-C68E-4F43-BF34-5D659583EC38}" presName="dummy2a" presStyleCnt="0"/>
      <dgm:spPr/>
    </dgm:pt>
    <dgm:pt modelId="{354D099D-26DD-485B-8741-F5AF17C78D69}" type="pres">
      <dgm:prSet presAssocID="{1B47929C-C68E-4F43-BF34-5D659583EC38}" presName="dummy2b" presStyleCnt="0"/>
      <dgm:spPr/>
    </dgm:pt>
    <dgm:pt modelId="{E4ED6608-16F9-4189-8CE9-65EC0135A3E9}" type="pres">
      <dgm:prSet presAssocID="{1B47929C-C68E-4F43-BF34-5D659583EC38}" presName="wedge2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4F10E6AD-F2AA-4B5D-91D3-DBAA147BB896}" type="pres">
      <dgm:prSet presAssocID="{1B47929C-C68E-4F43-BF34-5D659583EC38}" presName="wedge3" presStyleLbl="node1" presStyleIdx="2" presStyleCnt="4"/>
      <dgm:spPr/>
    </dgm:pt>
    <dgm:pt modelId="{3889B84D-98BD-4B04-9C11-37A3231B30C7}" type="pres">
      <dgm:prSet presAssocID="{1B47929C-C68E-4F43-BF34-5D659583EC38}" presName="dummy3a" presStyleCnt="0"/>
      <dgm:spPr/>
    </dgm:pt>
    <dgm:pt modelId="{337CE78A-5DC1-4F42-8F87-370CAD5919C3}" type="pres">
      <dgm:prSet presAssocID="{1B47929C-C68E-4F43-BF34-5D659583EC38}" presName="dummy3b" presStyleCnt="0"/>
      <dgm:spPr/>
    </dgm:pt>
    <dgm:pt modelId="{D0F05BD2-AE89-440E-B238-A88895FDF4AC}" type="pres">
      <dgm:prSet presAssocID="{1B47929C-C68E-4F43-BF34-5D659583EC38}" presName="wedge3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B56B7104-9689-4DF7-9C8D-FA45BDE7AD0F}" type="pres">
      <dgm:prSet presAssocID="{1B47929C-C68E-4F43-BF34-5D659583EC38}" presName="wedge4" presStyleLbl="node1" presStyleIdx="3" presStyleCnt="4"/>
      <dgm:spPr/>
    </dgm:pt>
    <dgm:pt modelId="{23D065C2-8DE2-4D0C-8679-112911AFA35F}" type="pres">
      <dgm:prSet presAssocID="{1B47929C-C68E-4F43-BF34-5D659583EC38}" presName="dummy4a" presStyleCnt="0"/>
      <dgm:spPr/>
    </dgm:pt>
    <dgm:pt modelId="{2D30E8BD-3C58-48D3-AC62-5788EFB70FB6}" type="pres">
      <dgm:prSet presAssocID="{1B47929C-C68E-4F43-BF34-5D659583EC38}" presName="dummy4b" presStyleCnt="0"/>
      <dgm:spPr/>
    </dgm:pt>
    <dgm:pt modelId="{049C60F3-0BB1-4726-AEA4-703DFD88B524}" type="pres">
      <dgm:prSet presAssocID="{1B47929C-C68E-4F43-BF34-5D659583EC38}" presName="wedge4Tx" presStyleLbl="node1" presStyleIdx="3" presStyleCnt="4">
        <dgm:presLayoutVars>
          <dgm:chMax val="0"/>
          <dgm:chPref val="0"/>
          <dgm:bulletEnabled val="1"/>
        </dgm:presLayoutVars>
      </dgm:prSet>
      <dgm:spPr/>
    </dgm:pt>
    <dgm:pt modelId="{1C947223-5F0C-45CB-84B5-8A823ED88728}" type="pres">
      <dgm:prSet presAssocID="{26C1B263-ACE0-4811-9DDC-CBCC867C6029}" presName="arrowWedge1" presStyleLbl="fgSibTrans2D1" presStyleIdx="0" presStyleCnt="4"/>
      <dgm:spPr>
        <a:gradFill flip="none" rotWithShape="1">
          <a:gsLst>
            <a:gs pos="100000">
              <a:schemeClr val="accent1"/>
            </a:gs>
            <a:gs pos="47000">
              <a:srgbClr val="85BEF3">
                <a:alpha val="94000"/>
              </a:srgbClr>
            </a:gs>
            <a:gs pos="0">
              <a:schemeClr val="bg1">
                <a:alpha val="0"/>
              </a:schemeClr>
            </a:gs>
          </a:gsLst>
          <a:lin ang="0" scaled="1"/>
          <a:tileRect/>
        </a:gradFill>
      </dgm:spPr>
    </dgm:pt>
    <dgm:pt modelId="{4906028E-3905-432E-B949-1EDDC48643D6}" type="pres">
      <dgm:prSet presAssocID="{BB4F5AE8-1DB4-4B71-AB73-D8DF33715755}" presName="arrowWedge2" presStyleLbl="fgSibTrans2D1" presStyleIdx="1" presStyleCnt="4"/>
      <dgm:spPr>
        <a:gradFill flip="none" rotWithShape="1">
          <a:gsLst>
            <a:gs pos="100000">
              <a:schemeClr val="accent1"/>
            </a:gs>
            <a:gs pos="28000">
              <a:srgbClr val="85BEF3">
                <a:alpha val="59000"/>
              </a:srgbClr>
            </a:gs>
            <a:gs pos="0">
              <a:schemeClr val="bg1">
                <a:alpha val="0"/>
              </a:schemeClr>
            </a:gs>
          </a:gsLst>
          <a:lin ang="5400000" scaled="1"/>
          <a:tileRect/>
        </a:gradFill>
      </dgm:spPr>
    </dgm:pt>
    <dgm:pt modelId="{AC50E8F0-2725-494D-8B71-985B11E19D99}" type="pres">
      <dgm:prSet presAssocID="{4B4AA234-E763-4825-A198-F510F69DD485}" presName="arrowWedge3" presStyleLbl="fgSibTrans2D1" presStyleIdx="2" presStyleCnt="4"/>
      <dgm:spPr>
        <a:gradFill flip="none" rotWithShape="1">
          <a:gsLst>
            <a:gs pos="0">
              <a:schemeClr val="accent1"/>
            </a:gs>
            <a:gs pos="69000">
              <a:srgbClr val="85BEF3">
                <a:alpha val="94000"/>
              </a:srgbClr>
            </a:gs>
            <a:gs pos="100000">
              <a:schemeClr val="bg1">
                <a:alpha val="0"/>
              </a:schemeClr>
            </a:gs>
          </a:gsLst>
          <a:lin ang="0" scaled="1"/>
          <a:tileRect/>
        </a:gradFill>
      </dgm:spPr>
    </dgm:pt>
    <dgm:pt modelId="{93F468FC-DE29-4178-A2E1-19E1A8D299EF}" type="pres">
      <dgm:prSet presAssocID="{4B1A8CA1-A01F-4510-AF92-184B57E62CD2}" presName="arrowWedge4" presStyleLbl="fgSibTrans2D1" presStyleIdx="3" presStyleCnt="4"/>
      <dgm:spPr>
        <a:gradFill rotWithShape="0">
          <a:gsLst>
            <a:gs pos="0">
              <a:schemeClr val="accent1"/>
            </a:gs>
            <a:gs pos="41000">
              <a:srgbClr val="85BEF3">
                <a:alpha val="94000"/>
              </a:srgbClr>
            </a:gs>
            <a:gs pos="100000">
              <a:schemeClr val="bg1">
                <a:alpha val="0"/>
              </a:schemeClr>
            </a:gs>
          </a:gsLst>
          <a:lin ang="5400000" scaled="1"/>
        </a:gradFill>
      </dgm:spPr>
    </dgm:pt>
  </dgm:ptLst>
  <dgm:cxnLst>
    <dgm:cxn modelId="{39D3DB05-7768-45DD-936D-580EE940F59A}" type="presOf" srcId="{1B47929C-C68E-4F43-BF34-5D659583EC38}" destId="{20EC5B9C-B203-4CAF-9AE8-C9477A10E923}" srcOrd="0" destOrd="0" presId="urn:microsoft.com/office/officeart/2005/8/layout/cycle8"/>
    <dgm:cxn modelId="{4EE00008-65A1-42DF-BAE1-E4AAA83A6837}" type="presOf" srcId="{32675D1B-1141-4CE4-A93D-0F3F5BCB8E37}" destId="{981F55ED-EE47-4DD1-9B5E-95CDEED60C9E}" srcOrd="0" destOrd="0" presId="urn:microsoft.com/office/officeart/2005/8/layout/cycle8"/>
    <dgm:cxn modelId="{26E98A25-633E-44E9-A6F6-90B9DB47CDEE}" type="presOf" srcId="{302B3B29-9BDC-440A-9B50-FCA3BDFE961B}" destId="{496550BF-1CD7-4F8A-8F5F-9AEB7952650A}" srcOrd="0" destOrd="0" presId="urn:microsoft.com/office/officeart/2005/8/layout/cycle8"/>
    <dgm:cxn modelId="{A2150236-CC5B-4BA7-A93A-EF2F36A950BA}" srcId="{1B47929C-C68E-4F43-BF34-5D659583EC38}" destId="{941CA30E-223C-4AD2-AD33-D98AE33AAECE}" srcOrd="3" destOrd="0" parTransId="{F3AF088F-DEA8-49D5-9A14-27F4D0F84230}" sibTransId="{4B1A8CA1-A01F-4510-AF92-184B57E62CD2}"/>
    <dgm:cxn modelId="{4EB69341-614F-4F3B-A4A3-F08D1826F4D5}" type="presOf" srcId="{941CA30E-223C-4AD2-AD33-D98AE33AAECE}" destId="{B56B7104-9689-4DF7-9C8D-FA45BDE7AD0F}" srcOrd="0" destOrd="0" presId="urn:microsoft.com/office/officeart/2005/8/layout/cycle8"/>
    <dgm:cxn modelId="{49A1A76B-9AB6-4345-A11D-B9173D4276A3}" type="presOf" srcId="{99FE303B-8604-4A88-A316-26CF0C78E7FC}" destId="{D0F05BD2-AE89-440E-B238-A88895FDF4AC}" srcOrd="1" destOrd="0" presId="urn:microsoft.com/office/officeart/2005/8/layout/cycle8"/>
    <dgm:cxn modelId="{4C569E79-4ABD-4D8D-9D2D-A9819900C7B7}" type="presOf" srcId="{941CA30E-223C-4AD2-AD33-D98AE33AAECE}" destId="{049C60F3-0BB1-4726-AEA4-703DFD88B524}" srcOrd="1" destOrd="0" presId="urn:microsoft.com/office/officeart/2005/8/layout/cycle8"/>
    <dgm:cxn modelId="{26F4E47C-1520-42FF-9540-3B7C65AF9025}" type="presOf" srcId="{99FE303B-8604-4A88-A316-26CF0C78E7FC}" destId="{4F10E6AD-F2AA-4B5D-91D3-DBAA147BB896}" srcOrd="0" destOrd="0" presId="urn:microsoft.com/office/officeart/2005/8/layout/cycle8"/>
    <dgm:cxn modelId="{3192809B-E1B5-47EE-9A6B-950B584FE5F7}" srcId="{1B47929C-C68E-4F43-BF34-5D659583EC38}" destId="{302B3B29-9BDC-440A-9B50-FCA3BDFE961B}" srcOrd="1" destOrd="0" parTransId="{940D3E89-60A9-4910-AB7E-5540833E0C4B}" sibTransId="{BB4F5AE8-1DB4-4B71-AB73-D8DF33715755}"/>
    <dgm:cxn modelId="{273C7FB8-DA84-46A3-BB63-BFB4A0C373A4}" srcId="{1B47929C-C68E-4F43-BF34-5D659583EC38}" destId="{99FE303B-8604-4A88-A316-26CF0C78E7FC}" srcOrd="2" destOrd="0" parTransId="{338F3FEB-2455-4B79-ADEA-1A47236B205A}" sibTransId="{4B4AA234-E763-4825-A198-F510F69DD485}"/>
    <dgm:cxn modelId="{0C7F88BC-CC0C-4D70-97EA-023FCA45DC59}" type="presOf" srcId="{302B3B29-9BDC-440A-9B50-FCA3BDFE961B}" destId="{E4ED6608-16F9-4189-8CE9-65EC0135A3E9}" srcOrd="1" destOrd="0" presId="urn:microsoft.com/office/officeart/2005/8/layout/cycle8"/>
    <dgm:cxn modelId="{651D90C5-665D-43C9-BE81-EF54C6158526}" type="presOf" srcId="{32675D1B-1141-4CE4-A93D-0F3F5BCB8E37}" destId="{97B189DB-7409-4706-9065-F3C7EB2172CC}" srcOrd="1" destOrd="0" presId="urn:microsoft.com/office/officeart/2005/8/layout/cycle8"/>
    <dgm:cxn modelId="{BECE91ED-42AE-480A-9CFB-3B3D6AB46206}" srcId="{1B47929C-C68E-4F43-BF34-5D659583EC38}" destId="{32675D1B-1141-4CE4-A93D-0F3F5BCB8E37}" srcOrd="0" destOrd="0" parTransId="{B62102AF-3D31-4465-822D-7D61913C1EA9}" sibTransId="{26C1B263-ACE0-4811-9DDC-CBCC867C6029}"/>
    <dgm:cxn modelId="{F367C627-7CB0-483F-B19E-5892158C6E89}" type="presParOf" srcId="{20EC5B9C-B203-4CAF-9AE8-C9477A10E923}" destId="{981F55ED-EE47-4DD1-9B5E-95CDEED60C9E}" srcOrd="0" destOrd="0" presId="urn:microsoft.com/office/officeart/2005/8/layout/cycle8"/>
    <dgm:cxn modelId="{05C3E8CB-A3FD-4A41-9A3C-1ABDFC8411B7}" type="presParOf" srcId="{20EC5B9C-B203-4CAF-9AE8-C9477A10E923}" destId="{EBF35D5A-49B7-4D82-B653-2CCC5A26F753}" srcOrd="1" destOrd="0" presId="urn:microsoft.com/office/officeart/2005/8/layout/cycle8"/>
    <dgm:cxn modelId="{D2909ECE-F312-410B-89CC-85C4054B97F9}" type="presParOf" srcId="{20EC5B9C-B203-4CAF-9AE8-C9477A10E923}" destId="{61848F3D-7FED-43FC-8928-41ED40F7B771}" srcOrd="2" destOrd="0" presId="urn:microsoft.com/office/officeart/2005/8/layout/cycle8"/>
    <dgm:cxn modelId="{5FBEA1E5-043B-4BDC-B738-13C5781229BE}" type="presParOf" srcId="{20EC5B9C-B203-4CAF-9AE8-C9477A10E923}" destId="{97B189DB-7409-4706-9065-F3C7EB2172CC}" srcOrd="3" destOrd="0" presId="urn:microsoft.com/office/officeart/2005/8/layout/cycle8"/>
    <dgm:cxn modelId="{0D36EA50-C47F-444F-9C7A-FC4BEF97D054}" type="presParOf" srcId="{20EC5B9C-B203-4CAF-9AE8-C9477A10E923}" destId="{496550BF-1CD7-4F8A-8F5F-9AEB7952650A}" srcOrd="4" destOrd="0" presId="urn:microsoft.com/office/officeart/2005/8/layout/cycle8"/>
    <dgm:cxn modelId="{AC44B345-28D8-487F-967D-04AD821F3C68}" type="presParOf" srcId="{20EC5B9C-B203-4CAF-9AE8-C9477A10E923}" destId="{84848A91-115C-4C46-8746-226A7FA13C96}" srcOrd="5" destOrd="0" presId="urn:microsoft.com/office/officeart/2005/8/layout/cycle8"/>
    <dgm:cxn modelId="{99B39D76-848E-47B6-8604-C80645E15581}" type="presParOf" srcId="{20EC5B9C-B203-4CAF-9AE8-C9477A10E923}" destId="{354D099D-26DD-485B-8741-F5AF17C78D69}" srcOrd="6" destOrd="0" presId="urn:microsoft.com/office/officeart/2005/8/layout/cycle8"/>
    <dgm:cxn modelId="{EE7818E9-4AD4-4189-957E-50271FC14AA3}" type="presParOf" srcId="{20EC5B9C-B203-4CAF-9AE8-C9477A10E923}" destId="{E4ED6608-16F9-4189-8CE9-65EC0135A3E9}" srcOrd="7" destOrd="0" presId="urn:microsoft.com/office/officeart/2005/8/layout/cycle8"/>
    <dgm:cxn modelId="{847ED57D-5501-40B6-9492-377159D0BE42}" type="presParOf" srcId="{20EC5B9C-B203-4CAF-9AE8-C9477A10E923}" destId="{4F10E6AD-F2AA-4B5D-91D3-DBAA147BB896}" srcOrd="8" destOrd="0" presId="urn:microsoft.com/office/officeart/2005/8/layout/cycle8"/>
    <dgm:cxn modelId="{59C5D651-1176-4488-A97E-57E1DE28B704}" type="presParOf" srcId="{20EC5B9C-B203-4CAF-9AE8-C9477A10E923}" destId="{3889B84D-98BD-4B04-9C11-37A3231B30C7}" srcOrd="9" destOrd="0" presId="urn:microsoft.com/office/officeart/2005/8/layout/cycle8"/>
    <dgm:cxn modelId="{387A80C9-42B2-4261-892D-BAAF61994A0C}" type="presParOf" srcId="{20EC5B9C-B203-4CAF-9AE8-C9477A10E923}" destId="{337CE78A-5DC1-4F42-8F87-370CAD5919C3}" srcOrd="10" destOrd="0" presId="urn:microsoft.com/office/officeart/2005/8/layout/cycle8"/>
    <dgm:cxn modelId="{260A9883-5DF6-4C42-BEB7-FF2A30E78B11}" type="presParOf" srcId="{20EC5B9C-B203-4CAF-9AE8-C9477A10E923}" destId="{D0F05BD2-AE89-440E-B238-A88895FDF4AC}" srcOrd="11" destOrd="0" presId="urn:microsoft.com/office/officeart/2005/8/layout/cycle8"/>
    <dgm:cxn modelId="{AC3C2378-5611-4813-823A-EED8ADB4CA3E}" type="presParOf" srcId="{20EC5B9C-B203-4CAF-9AE8-C9477A10E923}" destId="{B56B7104-9689-4DF7-9C8D-FA45BDE7AD0F}" srcOrd="12" destOrd="0" presId="urn:microsoft.com/office/officeart/2005/8/layout/cycle8"/>
    <dgm:cxn modelId="{D63F7785-F139-4AAC-824B-E2BB354F46AA}" type="presParOf" srcId="{20EC5B9C-B203-4CAF-9AE8-C9477A10E923}" destId="{23D065C2-8DE2-4D0C-8679-112911AFA35F}" srcOrd="13" destOrd="0" presId="urn:microsoft.com/office/officeart/2005/8/layout/cycle8"/>
    <dgm:cxn modelId="{0DDDACCB-CD79-4840-A656-7424C9EDE752}" type="presParOf" srcId="{20EC5B9C-B203-4CAF-9AE8-C9477A10E923}" destId="{2D30E8BD-3C58-48D3-AC62-5788EFB70FB6}" srcOrd="14" destOrd="0" presId="urn:microsoft.com/office/officeart/2005/8/layout/cycle8"/>
    <dgm:cxn modelId="{D001599B-B5E0-4A26-A4E4-FFA846648C07}" type="presParOf" srcId="{20EC5B9C-B203-4CAF-9AE8-C9477A10E923}" destId="{049C60F3-0BB1-4726-AEA4-703DFD88B524}" srcOrd="15" destOrd="0" presId="urn:microsoft.com/office/officeart/2005/8/layout/cycle8"/>
    <dgm:cxn modelId="{15BFA893-FE78-4901-8078-D7B6E6E0EB77}" type="presParOf" srcId="{20EC5B9C-B203-4CAF-9AE8-C9477A10E923}" destId="{1C947223-5F0C-45CB-84B5-8A823ED88728}" srcOrd="16" destOrd="0" presId="urn:microsoft.com/office/officeart/2005/8/layout/cycle8"/>
    <dgm:cxn modelId="{CEF4A85D-CA6B-4E62-BED8-8668ED670678}" type="presParOf" srcId="{20EC5B9C-B203-4CAF-9AE8-C9477A10E923}" destId="{4906028E-3905-432E-B949-1EDDC48643D6}" srcOrd="17" destOrd="0" presId="urn:microsoft.com/office/officeart/2005/8/layout/cycle8"/>
    <dgm:cxn modelId="{96C6A9B7-E897-4B6F-AA44-EED47E9770DA}" type="presParOf" srcId="{20EC5B9C-B203-4CAF-9AE8-C9477A10E923}" destId="{AC50E8F0-2725-494D-8B71-985B11E19D99}" srcOrd="18" destOrd="0" presId="urn:microsoft.com/office/officeart/2005/8/layout/cycle8"/>
    <dgm:cxn modelId="{994707F5-7CCF-49AA-B8FD-5EF3A7C253B9}" type="presParOf" srcId="{20EC5B9C-B203-4CAF-9AE8-C9477A10E923}" destId="{93F468FC-DE29-4178-A2E1-19E1A8D299EF}" srcOrd="19" destOrd="0" presId="urn:microsoft.com/office/officeart/2005/8/layout/cycle8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1F55ED-EE47-4DD1-9B5E-95CDEED60C9E}">
      <dsp:nvSpPr>
        <dsp:cNvPr id="0" name=""/>
        <dsp:cNvSpPr/>
      </dsp:nvSpPr>
      <dsp:spPr>
        <a:xfrm>
          <a:off x="1380422" y="249817"/>
          <a:ext cx="3413758" cy="3413758"/>
        </a:xfrm>
        <a:prstGeom prst="pie">
          <a:avLst>
            <a:gd name="adj1" fmla="val 16200000"/>
            <a:gd name="adj2" fmla="val 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900" kern="1200" dirty="0"/>
        </a:p>
      </dsp:txBody>
      <dsp:txXfrm>
        <a:off x="3192558" y="957359"/>
        <a:ext cx="1259839" cy="934719"/>
      </dsp:txXfrm>
    </dsp:sp>
    <dsp:sp modelId="{496550BF-1CD7-4F8A-8F5F-9AEB7952650A}">
      <dsp:nvSpPr>
        <dsp:cNvPr id="0" name=""/>
        <dsp:cNvSpPr/>
      </dsp:nvSpPr>
      <dsp:spPr>
        <a:xfrm>
          <a:off x="1380422" y="364422"/>
          <a:ext cx="3413758" cy="3413758"/>
        </a:xfrm>
        <a:prstGeom prst="pie">
          <a:avLst>
            <a:gd name="adj1" fmla="val 0"/>
            <a:gd name="adj2" fmla="val 540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900" kern="1200" dirty="0"/>
        </a:p>
      </dsp:txBody>
      <dsp:txXfrm>
        <a:off x="3192558" y="2135918"/>
        <a:ext cx="1259839" cy="934719"/>
      </dsp:txXfrm>
    </dsp:sp>
    <dsp:sp modelId="{4F10E6AD-F2AA-4B5D-91D3-DBAA147BB896}">
      <dsp:nvSpPr>
        <dsp:cNvPr id="0" name=""/>
        <dsp:cNvSpPr/>
      </dsp:nvSpPr>
      <dsp:spPr>
        <a:xfrm>
          <a:off x="1265817" y="364422"/>
          <a:ext cx="3413758" cy="3413758"/>
        </a:xfrm>
        <a:prstGeom prst="pie">
          <a:avLst>
            <a:gd name="adj1" fmla="val 5400000"/>
            <a:gd name="adj2" fmla="val 1080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3900" kern="1200" dirty="0"/>
        </a:p>
      </dsp:txBody>
      <dsp:txXfrm>
        <a:off x="1607599" y="2135918"/>
        <a:ext cx="1259839" cy="934719"/>
      </dsp:txXfrm>
    </dsp:sp>
    <dsp:sp modelId="{B56B7104-9689-4DF7-9C8D-FA45BDE7AD0F}">
      <dsp:nvSpPr>
        <dsp:cNvPr id="0" name=""/>
        <dsp:cNvSpPr/>
      </dsp:nvSpPr>
      <dsp:spPr>
        <a:xfrm>
          <a:off x="1265817" y="249817"/>
          <a:ext cx="3413758" cy="3413758"/>
        </a:xfrm>
        <a:prstGeom prst="pie">
          <a:avLst>
            <a:gd name="adj1" fmla="val 10800000"/>
            <a:gd name="adj2" fmla="val 16200000"/>
          </a:avLst>
        </a:prstGeom>
        <a:noFill/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4200" kern="1200"/>
        </a:p>
      </dsp:txBody>
      <dsp:txXfrm>
        <a:off x="1607599" y="957359"/>
        <a:ext cx="1259839" cy="934719"/>
      </dsp:txXfrm>
    </dsp:sp>
    <dsp:sp modelId="{1C947223-5F0C-45CB-84B5-8A823ED88728}">
      <dsp:nvSpPr>
        <dsp:cNvPr id="0" name=""/>
        <dsp:cNvSpPr/>
      </dsp:nvSpPr>
      <dsp:spPr>
        <a:xfrm>
          <a:off x="1169094" y="38489"/>
          <a:ext cx="3836414" cy="3836414"/>
        </a:xfrm>
        <a:prstGeom prst="circularArrow">
          <a:avLst>
            <a:gd name="adj1" fmla="val 5085"/>
            <a:gd name="adj2" fmla="val 327528"/>
            <a:gd name="adj3" fmla="val 21272472"/>
            <a:gd name="adj4" fmla="val 16200000"/>
            <a:gd name="adj5" fmla="val 5932"/>
          </a:avLst>
        </a:prstGeom>
        <a:gradFill flip="none" rotWithShape="1">
          <a:gsLst>
            <a:gs pos="100000">
              <a:schemeClr val="accent1"/>
            </a:gs>
            <a:gs pos="47000">
              <a:srgbClr val="85BEF3">
                <a:alpha val="94000"/>
              </a:srgbClr>
            </a:gs>
            <a:gs pos="0">
              <a:schemeClr val="bg1">
                <a:alpha val="0"/>
              </a:schemeClr>
            </a:gs>
          </a:gsLst>
          <a:lin ang="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06028E-3905-432E-B949-1EDDC48643D6}">
      <dsp:nvSpPr>
        <dsp:cNvPr id="0" name=""/>
        <dsp:cNvSpPr/>
      </dsp:nvSpPr>
      <dsp:spPr>
        <a:xfrm>
          <a:off x="1169094" y="153094"/>
          <a:ext cx="3836414" cy="3836414"/>
        </a:xfrm>
        <a:prstGeom prst="circularArrow">
          <a:avLst>
            <a:gd name="adj1" fmla="val 5085"/>
            <a:gd name="adj2" fmla="val 327528"/>
            <a:gd name="adj3" fmla="val 5072472"/>
            <a:gd name="adj4" fmla="val 0"/>
            <a:gd name="adj5" fmla="val 5932"/>
          </a:avLst>
        </a:prstGeom>
        <a:gradFill flip="none" rotWithShape="1">
          <a:gsLst>
            <a:gs pos="100000">
              <a:schemeClr val="accent1"/>
            </a:gs>
            <a:gs pos="28000">
              <a:srgbClr val="85BEF3">
                <a:alpha val="59000"/>
              </a:srgbClr>
            </a:gs>
            <a:gs pos="0">
              <a:schemeClr val="bg1">
                <a:alpha val="0"/>
              </a:schemeClr>
            </a:gs>
          </a:gsLst>
          <a:lin ang="540000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C50E8F0-2725-494D-8B71-985B11E19D99}">
      <dsp:nvSpPr>
        <dsp:cNvPr id="0" name=""/>
        <dsp:cNvSpPr/>
      </dsp:nvSpPr>
      <dsp:spPr>
        <a:xfrm>
          <a:off x="1054489" y="153094"/>
          <a:ext cx="3836414" cy="3836414"/>
        </a:xfrm>
        <a:prstGeom prst="circularArrow">
          <a:avLst>
            <a:gd name="adj1" fmla="val 5085"/>
            <a:gd name="adj2" fmla="val 327528"/>
            <a:gd name="adj3" fmla="val 10472472"/>
            <a:gd name="adj4" fmla="val 5400000"/>
            <a:gd name="adj5" fmla="val 5932"/>
          </a:avLst>
        </a:prstGeom>
        <a:gradFill flip="none" rotWithShape="1">
          <a:gsLst>
            <a:gs pos="0">
              <a:schemeClr val="accent1"/>
            </a:gs>
            <a:gs pos="69000">
              <a:srgbClr val="85BEF3">
                <a:alpha val="94000"/>
              </a:srgbClr>
            </a:gs>
            <a:gs pos="100000">
              <a:schemeClr val="bg1">
                <a:alpha val="0"/>
              </a:schemeClr>
            </a:gs>
          </a:gsLst>
          <a:lin ang="0" scaled="1"/>
          <a:tileRect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3F468FC-DE29-4178-A2E1-19E1A8D299EF}">
      <dsp:nvSpPr>
        <dsp:cNvPr id="0" name=""/>
        <dsp:cNvSpPr/>
      </dsp:nvSpPr>
      <dsp:spPr>
        <a:xfrm>
          <a:off x="1054489" y="38489"/>
          <a:ext cx="3836414" cy="3836414"/>
        </a:xfrm>
        <a:prstGeom prst="circularArrow">
          <a:avLst>
            <a:gd name="adj1" fmla="val 5085"/>
            <a:gd name="adj2" fmla="val 327528"/>
            <a:gd name="adj3" fmla="val 15872472"/>
            <a:gd name="adj4" fmla="val 10800000"/>
            <a:gd name="adj5" fmla="val 5932"/>
          </a:avLst>
        </a:prstGeom>
        <a:gradFill rotWithShape="0">
          <a:gsLst>
            <a:gs pos="0">
              <a:schemeClr val="accent1"/>
            </a:gs>
            <a:gs pos="41000">
              <a:srgbClr val="85BEF3">
                <a:alpha val="94000"/>
              </a:srgbClr>
            </a:gs>
            <a:gs pos="100000">
              <a:schemeClr val="bg1">
                <a:alpha val="0"/>
              </a:schemeClr>
            </a:gs>
          </a:gsLst>
          <a:lin ang="5400000" scaled="1"/>
        </a:gra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8">
  <dgm:title val=""/>
  <dgm:desc val=""/>
  <dgm:catLst>
    <dgm:cat type="cycle" pri="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shape xmlns:r="http://schemas.openxmlformats.org/officeDocument/2006/relationships" r:blip="">
      <dgm:adjLst/>
    </dgm:shape>
    <dgm:presOf/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"/>
          <dgm:constr type="t" for="ch" forName="dummy1a" refType="h" fact="0.08"/>
          <dgm:constr type="l" for="ch" forName="dummy1b" refType="w" fact="0.5"/>
          <dgm:constr type="t" for="ch" forName="dummy1b" refType="h" fact="0.08"/>
          <dgm:constr type="l" for="ch" forName="wedge1Tx" refType="w" fact="0.22"/>
          <dgm:constr type="t" for="ch" forName="wedge1Tx" refType="h" fact="0.22"/>
          <dgm:constr type="w" for="ch" forName="wedge1Tx" refType="w" fact="0.56"/>
          <dgm:constr type="h" for="ch" forName="wedge1Tx" refType="h" fact="0.56"/>
          <dgm:constr type="h" for="ch" forName="arrowWedge1single" refType="w" fact="0.08"/>
          <dgm:constr type="diam" for="ch" forName="arrowWedge1single" refType="w" fact="0.84"/>
          <dgm:constr type="l" for="ch" forName="arrowWedge1single" refType="w" fact="0.5"/>
          <dgm:constr type="t" for="ch" forName="arrowWedge1single" refType="w" fact="0.5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dummy1a" refType="w" fact="0.52"/>
          <dgm:constr type="t" for="ch" forName="dummy1a" refType="h" fact="0.08"/>
          <dgm:constr type="l" for="ch" forName="dummy1b" refType="w" fact="0.52"/>
          <dgm:constr type="t" for="ch" forName="dummy1b" refType="h" fact="0.92"/>
          <dgm:constr type="l" for="ch" forName="wedge1Tx" refType="w" fact="0.559"/>
          <dgm:constr type="t" for="ch" forName="wedge1Tx" refType="h" fact="0.3"/>
          <dgm:constr type="w" for="ch" forName="wedge1Tx" refType="w" fact="0.3"/>
          <dgm:constr type="h" for="ch" forName="wedge1Tx" refType="h" fact="0.4"/>
          <dgm:constr type="l" for="ch" forName="wedge2" refType="w" fact="0.06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48"/>
          <dgm:constr type="t" for="ch" forName="dummy2a" refType="h" fact="0.92"/>
          <dgm:constr type="l" for="ch" forName="dummy2b" refType="w" fact="0.48"/>
          <dgm:constr type="t" for="ch" forName="dummy2b" refType="h" fact="0.08"/>
          <dgm:constr type="r" for="ch" forName="wedge2Tx" refType="w" fact="0.441"/>
          <dgm:constr type="t" for="ch" forName="wedge2Tx" refType="h" fact="0.3"/>
          <dgm:constr type="w" for="ch" forName="wedge2Tx" refType="w" fact="0.3"/>
          <dgm:constr type="h" for="ch" forName="wedge2Tx" refType="h" fact="0.4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primFontSz" for="ch" ptType="node" op="equ"/>
        </dgm:constrLst>
      </dgm:if>
      <dgm:if name="Name3" axis="ch" ptType="node" func="cnt" op="equ" val="3">
        <dgm:constrLst>
          <dgm:constr type="l" for="ch" forName="wedge1" refType="w" fact="0.0973"/>
          <dgm:constr type="t" for="ch" forName="wedge1" refType="w" fact="0.07"/>
          <dgm:constr type="w" for="ch" forName="wedge1" refType="w" fact="0.84"/>
          <dgm:constr type="h" for="ch" forName="wedge1" refType="h" fact="0.84"/>
          <dgm:constr type="l" for="ch" forName="dummy1a" refType="w" fact="0.5173"/>
          <dgm:constr type="t" for="ch" forName="dummy1a" refType="h" fact="0.07"/>
          <dgm:constr type="l" for="ch" forName="dummy1b" refType="w" fact="0.8811"/>
          <dgm:constr type="t" for="ch" forName="dummy1b" refType="h" fact="0.7"/>
          <dgm:constr type="l" for="ch" forName="wedge1Tx" refType="w" fact="0.54"/>
          <dgm:constr type="t" for="ch" forName="wedge1Tx" refType="h" fact="0.248"/>
          <dgm:constr type="w" for="ch" forName="wedge1Tx" refType="w" fact="0.3"/>
          <dgm:constr type="h" for="ch" forName="wedge1Tx" refType="h" fact="0.25"/>
          <dgm:constr type="l" for="ch" forName="wedge2" refType="w" fact="0.08"/>
          <dgm:constr type="t" for="ch" forName="wedge2" refType="w" fact="0.1"/>
          <dgm:constr type="w" for="ch" forName="wedge2" refType="w" fact="0.84"/>
          <dgm:constr type="h" for="ch" forName="wedge2" refType="h" fact="0.84"/>
          <dgm:constr type="l" for="ch" forName="dummy2a" refType="w" fact="0.8637"/>
          <dgm:constr type="t" for="ch" forName="dummy2a" refType="h" fact="0.73"/>
          <dgm:constr type="l" for="ch" forName="dummy2b" refType="w" fact="0.1363"/>
          <dgm:constr type="t" for="ch" forName="dummy2b" refType="h" fact="0.73"/>
          <dgm:constr type="l" for="ch" forName="wedge2Tx" refType="w" fact="0.28"/>
          <dgm:constr type="t" for="ch" forName="wedge2Tx" refType="h" fact="0.645"/>
          <dgm:constr type="w" for="ch" forName="wedge2Tx" refType="w" fact="0.45"/>
          <dgm:constr type="h" for="ch" forName="wedge2Tx" refType="h" fact="0.22"/>
          <dgm:constr type="l" for="ch" forName="wedge3" refType="w" fact="0.0627"/>
          <dgm:constr type="t" for="ch" forName="wedge3" refType="w" fact="0.07"/>
          <dgm:constr type="w" for="ch" forName="wedge3" refType="w" fact="0.84"/>
          <dgm:constr type="h" for="ch" forName="wedge3" refType="h" fact="0.84"/>
          <dgm:constr type="l" for="ch" forName="dummy3a" refType="w" fact="0.1189"/>
          <dgm:constr type="t" for="ch" forName="dummy3a" refType="h" fact="0.7"/>
          <dgm:constr type="l" for="ch" forName="dummy3b" refType="w" fact="0.4827"/>
          <dgm:constr type="t" for="ch" forName="dummy3b" refType="h" fact="0.07"/>
          <dgm:constr type="r" for="ch" forName="wedge3Tx" refType="w" fact="0.46"/>
          <dgm:constr type="t" for="ch" forName="wedge3Tx" refType="h" fact="0.248"/>
          <dgm:constr type="w" for="ch" forName="wedge3Tx" refType="w" fact="0.3"/>
          <dgm:constr type="h" for="ch" forName="wedge3Tx" refType="h" fact="0.25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primFontSz" for="ch" ptType="node" op="equ"/>
        </dgm:constrLst>
      </dgm:if>
      <dgm:if name="Name4" axis="ch" ptType="node" func="cnt" op="equ" val="4">
        <dgm:constrLst>
          <dgm:constr type="l" for="ch" forName="wedge1" refType="w" fact="0.0941"/>
          <dgm:constr type="t" for="ch" forName="wedge1" refType="w" fact="0.0659"/>
          <dgm:constr type="w" for="ch" forName="wedge1" refType="w" fact="0.84"/>
          <dgm:constr type="h" for="ch" forName="wedge1" refType="h" fact="0.84"/>
          <dgm:constr type="l" for="ch" forName="dummy1a" refType="w" fact="0.5141"/>
          <dgm:constr type="t" for="ch" forName="dummy1a" refType="h" fact="0.0659"/>
          <dgm:constr type="l" for="ch" forName="dummy1b" refType="w" fact="0.9341"/>
          <dgm:constr type="t" for="ch" forName="dummy1b" refType="h" fact="0.4859"/>
          <dgm:constr type="l" for="ch" forName="wedge1Tx" refType="w" fact="0.54"/>
          <dgm:constr type="t" for="ch" forName="wedge1Tx" refType="h" fact="0.24"/>
          <dgm:constr type="w" for="ch" forName="wedge1Tx" refType="w" fact="0.31"/>
          <dgm:constr type="h" for="ch" forName="wedge1Tx" refType="h" fact="0.23"/>
          <dgm:constr type="l" for="ch" forName="wedge2" refType="w" fact="0.0941"/>
          <dgm:constr type="t" for="ch" forName="wedge2" refType="w" fact="0.0941"/>
          <dgm:constr type="w" for="ch" forName="wedge2" refType="w" fact="0.84"/>
          <dgm:constr type="h" for="ch" forName="wedge2" refType="h" fact="0.84"/>
          <dgm:constr type="l" for="ch" forName="dummy2a" refType="w" fact="0.9341"/>
          <dgm:constr type="t" for="ch" forName="dummy2a" refType="h" fact="0.5141"/>
          <dgm:constr type="l" for="ch" forName="dummy2b" refType="w" fact="0.5141"/>
          <dgm:constr type="t" for="ch" forName="dummy2b" refType="h" fact="0.9341"/>
          <dgm:constr type="l" for="ch" forName="wedge2Tx" refType="w" fact="0.54"/>
          <dgm:constr type="t" for="ch" forName="wedge2Tx" refType="h" fact="0.53"/>
          <dgm:constr type="w" for="ch" forName="wedge2Tx" refType="w" fact="0.31"/>
          <dgm:constr type="h" for="ch" forName="wedge2Tx" refType="h" fact="0.23"/>
          <dgm:constr type="l" for="ch" forName="wedge3" refType="w" fact="0.0659"/>
          <dgm:constr type="t" for="ch" forName="wedge3" refType="w" fact="0.0941"/>
          <dgm:constr type="w" for="ch" forName="wedge3" refType="w" fact="0.84"/>
          <dgm:constr type="h" for="ch" forName="wedge3" refType="h" fact="0.84"/>
          <dgm:constr type="l" for="ch" forName="dummy3a" refType="w" fact="0.4859"/>
          <dgm:constr type="t" for="ch" forName="dummy3a" refType="h" fact="0.9341"/>
          <dgm:constr type="l" for="ch" forName="dummy3b" refType="w" fact="0.0659"/>
          <dgm:constr type="t" for="ch" forName="dummy3b" refType="h" fact="0.5141"/>
          <dgm:constr type="r" for="ch" forName="wedge3Tx" refType="w" fact="0.46"/>
          <dgm:constr type="t" for="ch" forName="wedge3Tx" refType="h" fact="0.53"/>
          <dgm:constr type="w" for="ch" forName="wedge3Tx" refType="w" fact="0.31"/>
          <dgm:constr type="h" for="ch" forName="wedge3Tx" refType="h" fact="0.23"/>
          <dgm:constr type="l" for="ch" forName="wedge4" refType="w" fact="0.0659"/>
          <dgm:constr type="t" for="ch" forName="wedge4" refType="h" fact="0.0659"/>
          <dgm:constr type="w" for="ch" forName="wedge4" refType="w" fact="0.84"/>
          <dgm:constr type="h" for="ch" forName="wedge4" refType="h" fact="0.84"/>
          <dgm:constr type="l" for="ch" forName="dummy4a" refType="w" fact="0.0659"/>
          <dgm:constr type="t" for="ch" forName="dummy4a" refType="h" fact="0.4859"/>
          <dgm:constr type="l" for="ch" forName="dummy4b" refType="w" fact="0.4859"/>
          <dgm:constr type="t" for="ch" forName="dummy4b" refType="h" fact="0.0659"/>
          <dgm:constr type="r" for="ch" forName="wedge4Tx" refType="w" fact="0.46"/>
          <dgm:constr type="t" for="ch" forName="wedge4Tx" refType="h" fact="0.24"/>
          <dgm:constr type="w" for="ch" forName="wedge4Tx" refType="w" fact="0.31"/>
          <dgm:constr type="h" for="ch" forName="wedge4Tx" refType="h" fact="0.23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primFontSz" for="ch" ptType="node" op="equ"/>
        </dgm:constrLst>
      </dgm:if>
      <dgm:if name="Name5" axis="ch" ptType="node" func="cnt" op="equ" val="5">
        <dgm:constrLst>
          <dgm:constr type="l" for="ch" forName="wedge1" refType="w" fact="0.0918"/>
          <dgm:constr type="t" for="ch" forName="wedge1" refType="w" fact="0.0638"/>
          <dgm:constr type="w" for="ch" forName="wedge1" refType="w" fact="0.84"/>
          <dgm:constr type="h" for="ch" forName="wedge1" refType="h" fact="0.84"/>
          <dgm:constr type="l" for="ch" forName="dummy1a" refType="w" fact="0.5118"/>
          <dgm:constr type="t" for="ch" forName="dummy1a" refType="h" fact="0.0638"/>
          <dgm:constr type="l" for="ch" forName="dummy1b" refType="w" fact="0.9112"/>
          <dgm:constr type="t" for="ch" forName="dummy1b" refType="h" fact="0.354"/>
          <dgm:constr type="l" for="ch" forName="wedge1Tx" refType="w" fact="0.53"/>
          <dgm:constr type="t" for="ch" forName="wedge1Tx" refType="h" fact="0.205"/>
          <dgm:constr type="w" for="ch" forName="wedge1Tx" refType="w" fact="0.27"/>
          <dgm:constr type="h" for="ch" forName="wedge1Tx" refType="h" fact="0.18"/>
          <dgm:constr type="l" for="ch" forName="wedge2" refType="w" fact="0.099"/>
          <dgm:constr type="t" for="ch" forName="wedge2" refType="w" fact="0.0862"/>
          <dgm:constr type="w" for="ch" forName="wedge2" refType="w" fact="0.84"/>
          <dgm:constr type="h" for="ch" forName="wedge2" refType="h" fact="0.84"/>
          <dgm:constr type="l" for="ch" forName="dummy2a" refType="w" fact="0.9185"/>
          <dgm:constr type="t" for="ch" forName="dummy2a" refType="h" fact="0.3764"/>
          <dgm:constr type="l" for="ch" forName="dummy2b" refType="w" fact="0.7659"/>
          <dgm:constr type="t" for="ch" forName="dummy2b" refType="h" fact="0.846"/>
          <dgm:constr type="l" for="ch" forName="wedge2Tx" refType="w" fact="0.64"/>
          <dgm:constr type="t" for="ch" forName="wedge2Tx" refType="h" fact="0.47"/>
          <dgm:constr type="w" for="ch" forName="wedge2Tx" refType="w" fact="0.25"/>
          <dgm:constr type="h" for="ch" forName="wedge2Tx" refType="h" fact="0.2"/>
          <dgm:constr type="l" for="ch" forName="wedge3" refType="w" fact="0.08"/>
          <dgm:constr type="t" for="ch" forName="wedge3" refType="w" fact="0.1"/>
          <dgm:constr type="w" for="ch" forName="wedge3" refType="w" fact="0.84"/>
          <dgm:constr type="h" for="ch" forName="wedge3" refType="h" fact="0.84"/>
          <dgm:constr type="l" for="ch" forName="dummy3a" refType="w" fact="0.7469"/>
          <dgm:constr type="t" for="ch" forName="dummy3a" refType="h" fact="0.8598"/>
          <dgm:constr type="l" for="ch" forName="dummy3b" refType="w" fact="0.2531"/>
          <dgm:constr type="t" for="ch" forName="dummy3b" refType="h" fact="0.8598"/>
          <dgm:constr type="l" for="ch" forName="wedge3Tx" refType="w" fact="0.38"/>
          <dgm:constr type="t" for="ch" forName="wedge3Tx" refType="h" fact="0.69"/>
          <dgm:constr type="w" for="ch" forName="wedge3Tx" refType="w" fact="0.24"/>
          <dgm:constr type="h" for="ch" forName="wedge3Tx" refType="h" fact="0.22"/>
          <dgm:constr type="l" for="ch" forName="wedge4" refType="w" fact="0.061"/>
          <dgm:constr type="t" for="ch" forName="wedge4" refType="h" fact="0.0862"/>
          <dgm:constr type="w" for="ch" forName="wedge4" refType="w" fact="0.84"/>
          <dgm:constr type="h" for="ch" forName="wedge4" refType="h" fact="0.84"/>
          <dgm:constr type="l" for="ch" forName="dummy4a" refType="w" fact="0.2341"/>
          <dgm:constr type="t" for="ch" forName="dummy4a" refType="h" fact="0.846"/>
          <dgm:constr type="l" for="ch" forName="dummy4b" refType="w" fact="0.0815"/>
          <dgm:constr type="t" for="ch" forName="dummy4b" refType="h" fact="0.3764"/>
          <dgm:constr type="r" for="ch" forName="wedge4Tx" refType="w" fact="0.36"/>
          <dgm:constr type="t" for="ch" forName="wedge4Tx" refType="h" fact="0.47"/>
          <dgm:constr type="w" for="ch" forName="wedge4Tx" refType="w" fact="0.25"/>
          <dgm:constr type="h" for="ch" forName="wedge4Tx" refType="h" fact="0.2"/>
          <dgm:constr type="l" for="ch" forName="wedge5" refType="w" fact="0.0682"/>
          <dgm:constr type="t" for="ch" forName="wedge5" refType="h" fact="0.0638"/>
          <dgm:constr type="w" for="ch" forName="wedge5" refType="w" fact="0.84"/>
          <dgm:constr type="h" for="ch" forName="wedge5" refType="h" fact="0.84"/>
          <dgm:constr type="l" for="ch" forName="dummy5a" refType="w" fact="0.0888"/>
          <dgm:constr type="t" for="ch" forName="dummy5a" refType="h" fact="0.354"/>
          <dgm:constr type="l" for="ch" forName="dummy5b" refType="w" fact="0.4882"/>
          <dgm:constr type="t" for="ch" forName="dummy5b" refType="h" fact="0.0638"/>
          <dgm:constr type="r" for="ch" forName="wedge5Tx" refType="w" fact="0.47"/>
          <dgm:constr type="t" for="ch" forName="wedge5Tx" refType="h" fact="0.205"/>
          <dgm:constr type="w" for="ch" forName="wedge5Tx" refType="w" fact="0.27"/>
          <dgm:constr type="h" for="ch" forName="wedge5Tx" refType="h" fact="0.18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primFontSz" for="ch" ptType="node" op="equ"/>
        </dgm:constrLst>
      </dgm:if>
      <dgm:if name="Name6" axis="ch" ptType="node" func="cnt" op="equ" val="6">
        <dgm:constrLst>
          <dgm:constr type="l" for="ch" forName="wedge1" refType="w" fact="0.09"/>
          <dgm:constr type="t" for="ch" forName="wedge1" refType="w" fact="0.0627"/>
          <dgm:constr type="w" for="ch" forName="wedge1" refType="w" fact="0.84"/>
          <dgm:constr type="h" for="ch" forName="wedge1" refType="h" fact="0.84"/>
          <dgm:constr type="l" for="ch" forName="dummy1a" refType="w" fact="0.51"/>
          <dgm:constr type="t" for="ch" forName="dummy1a" refType="h" fact="0.0627"/>
          <dgm:constr type="l" for="ch" forName="dummy1b" refType="w" fact="0.8737"/>
          <dgm:constr type="t" for="ch" forName="dummy1b" refType="h" fact="0.2727"/>
          <dgm:constr type="l" for="ch" forName="wedge1Tx" refType="w" fact="0.53"/>
          <dgm:constr type="t" for="ch" forName="wedge1Tx" refType="h" fact="0.17"/>
          <dgm:constr type="w" for="ch" forName="wedge1Tx" refType="w" fact="0.22"/>
          <dgm:constr type="h" for="ch" forName="wedge1Tx" refType="h" fact="0.17"/>
          <dgm:constr type="l" for="ch" forName="wedge2" refType="w" fact="0.1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dummy2a" refType="w" fact="0.8837"/>
          <dgm:constr type="t" for="ch" forName="dummy2a" refType="h" fact="0.29"/>
          <dgm:constr type="l" for="ch" forName="dummy2b" refType="w" fact="0.8837"/>
          <dgm:constr type="t" for="ch" forName="dummy2b" refType="h" fact="0.71"/>
          <dgm:constr type="l" for="ch" forName="wedge2Tx" refType="w" fact="0.67"/>
          <dgm:constr type="t" for="ch" forName="wedge2Tx" refType="h" fact="0.42"/>
          <dgm:constr type="w" for="ch" forName="wedge2Tx" refType="w" fact="0.23"/>
          <dgm:constr type="h" for="ch" forName="wedge2Tx" refType="h" fact="0.165"/>
          <dgm:constr type="l" for="ch" forName="wedge3" refType="w" fact="0.09"/>
          <dgm:constr type="t" for="ch" forName="wedge3" refType="w" fact="0.0973"/>
          <dgm:constr type="w" for="ch" forName="wedge3" refType="w" fact="0.84"/>
          <dgm:constr type="h" for="ch" forName="wedge3" refType="h" fact="0.84"/>
          <dgm:constr type="l" for="ch" forName="dummy3a" refType="w" fact="0.8737"/>
          <dgm:constr type="t" for="ch" forName="dummy3a" refType="h" fact="0.7273"/>
          <dgm:constr type="l" for="ch" forName="dummy3b" refType="w" fact="0.51"/>
          <dgm:constr type="t" for="ch" forName="dummy3b" refType="h" fact="0.9373"/>
          <dgm:constr type="l" for="ch" forName="wedge3Tx" refType="w" fact="0.53"/>
          <dgm:constr type="t" for="ch" forName="wedge3Tx" refType="h" fact="0.665"/>
          <dgm:constr type="w" for="ch" forName="wedge3Tx" refType="w" fact="0.22"/>
          <dgm:constr type="h" for="ch" forName="wedge3Tx" refType="h" fact="0.17"/>
          <dgm:constr type="l" for="ch" forName="wedge4" refType="w" fact="0.07"/>
          <dgm:constr type="t" for="ch" forName="wedge4" refType="h" fact="0.0973"/>
          <dgm:constr type="w" for="ch" forName="wedge4" refType="w" fact="0.84"/>
          <dgm:constr type="h" for="ch" forName="wedge4" refType="h" fact="0.84"/>
          <dgm:constr type="l" for="ch" forName="dummy4a" refType="w" fact="0.49"/>
          <dgm:constr type="t" for="ch" forName="dummy4a" refType="h" fact="0.9373"/>
          <dgm:constr type="l" for="ch" forName="dummy4b" refType="w" fact="0.1263"/>
          <dgm:constr type="t" for="ch" forName="dummy4b" refType="h" fact="0.7273"/>
          <dgm:constr type="r" for="ch" forName="wedge4Tx" refType="w" fact="0.47"/>
          <dgm:constr type="t" for="ch" forName="wedge4Tx" refType="h" fact="0.665"/>
          <dgm:constr type="w" for="ch" forName="wedge4Tx" refType="w" fact="0.22"/>
          <dgm:constr type="h" for="ch" forName="wedge4Tx" refType="h" fact="0.17"/>
          <dgm:constr type="l" for="ch" forName="wedge5" refType="w" fact="0.06"/>
          <dgm:constr type="t" for="ch" forName="wedge5" refType="h" fact="0.08"/>
          <dgm:constr type="w" for="ch" forName="wedge5" refType="w" fact="0.84"/>
          <dgm:constr type="h" for="ch" forName="wedge5" refType="h" fact="0.84"/>
          <dgm:constr type="l" for="ch" forName="dummy5a" refType="w" fact="0.1163"/>
          <dgm:constr type="t" for="ch" forName="dummy5a" refType="h" fact="0.71"/>
          <dgm:constr type="l" for="ch" forName="dummy5b" refType="w" fact="0.1163"/>
          <dgm:constr type="t" for="ch" forName="dummy5b" refType="h" fact="0.29"/>
          <dgm:constr type="r" for="ch" forName="wedge5Tx" refType="w" fact="0.33"/>
          <dgm:constr type="t" for="ch" forName="wedge5Tx" refType="h" fact="0.42"/>
          <dgm:constr type="w" for="ch" forName="wedge5Tx" refType="w" fact="0.23"/>
          <dgm:constr type="h" for="ch" forName="wedge5Tx" refType="h" fact="0.165"/>
          <dgm:constr type="l" for="ch" forName="wedge6" refType="w" fact="0.07"/>
          <dgm:constr type="t" for="ch" forName="wedge6" refType="h" fact="0.0627"/>
          <dgm:constr type="w" for="ch" forName="wedge6" refType="w" fact="0.84"/>
          <dgm:constr type="h" for="ch" forName="wedge6" refType="h" fact="0.84"/>
          <dgm:constr type="l" for="ch" forName="dummy6a" refType="w" fact="0.1263"/>
          <dgm:constr type="t" for="ch" forName="dummy6a" refType="h" fact="0.2727"/>
          <dgm:constr type="l" for="ch" forName="dummy6b" refType="w" fact="0.49"/>
          <dgm:constr type="t" for="ch" forName="dummy6b" refType="h" fact="0.0627"/>
          <dgm:constr type="r" for="ch" forName="wedge6Tx" refType="w" fact="0.47"/>
          <dgm:constr type="t" for="ch" forName="wedge6Tx" refType="h" fact="0.17"/>
          <dgm:constr type="w" for="ch" forName="wedge6Tx" refType="w" fact="0.22"/>
          <dgm:constr type="h" for="ch" forName="wedge6Tx" refType="h" fact="0.17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primFontSz" for="ch" ptType="node" op="equ"/>
        </dgm:constrLst>
      </dgm:if>
      <dgm:else name="Name7">
        <dgm:constrLst>
          <dgm:constr type="l" for="ch" forName="wedge1" refType="w" fact="0.0887"/>
          <dgm:constr type="t" for="ch" forName="wedge1" refType="w" fact="0.062"/>
          <dgm:constr type="w" for="ch" forName="wedge1" refType="w" fact="0.84"/>
          <dgm:constr type="h" for="ch" forName="wedge1" refType="h" fact="0.84"/>
          <dgm:constr type="l" for="ch" forName="dummy1a" refType="w" fact="0.5087"/>
          <dgm:constr type="t" for="ch" forName="dummy1a" refType="h" fact="0.062"/>
          <dgm:constr type="l" for="ch" forName="dummy1b" refType="w" fact="0.837"/>
          <dgm:constr type="t" for="ch" forName="dummy1b" refType="h" fact="0.2201"/>
          <dgm:constr type="l" for="ch" forName="wedge1Tx" refType="w" fact="0.53"/>
          <dgm:constr type="t" for="ch" forName="wedge1Tx" refType="h" fact="0.14"/>
          <dgm:constr type="w" for="ch" forName="wedge1Tx" refType="w" fact="0.2"/>
          <dgm:constr type="h" for="ch" forName="wedge1Tx" refType="h" fact="0.16"/>
          <dgm:constr type="l" for="ch" forName="wedge2" refType="w" fact="0.0995"/>
          <dgm:constr type="t" for="ch" forName="wedge2" refType="w" fact="0.0755"/>
          <dgm:constr type="w" for="ch" forName="wedge2" refType="w" fact="0.84"/>
          <dgm:constr type="h" for="ch" forName="wedge2" refType="h" fact="0.84"/>
          <dgm:constr type="l" for="ch" forName="dummy2a" refType="w" fact="0.8479"/>
          <dgm:constr type="t" for="ch" forName="dummy2a" refType="h" fact="0.2337"/>
          <dgm:constr type="l" for="ch" forName="dummy2b" refType="w" fact="0.929"/>
          <dgm:constr type="t" for="ch" forName="dummy2b" refType="h" fact="0.589"/>
          <dgm:constr type="l" for="ch" forName="wedge2Tx" refType="w" fact="0.67"/>
          <dgm:constr type="t" for="ch" forName="wedge2Tx" refType="h" fact="0.38"/>
          <dgm:constr type="w" for="ch" forName="wedge2Tx" refType="w" fact="0.23"/>
          <dgm:constr type="h" for="ch" forName="wedge2Tx" refType="h" fact="0.14"/>
          <dgm:constr type="l" for="ch" forName="wedge3" refType="w" fact="0.0956"/>
          <dgm:constr type="t" for="ch" forName="wedge3" refType="w" fact="0.0925"/>
          <dgm:constr type="w" for="ch" forName="wedge3" refType="w" fact="0.84"/>
          <dgm:constr type="h" for="ch" forName="wedge3" refType="h" fact="0.84"/>
          <dgm:constr type="l" for="ch" forName="dummy3a" refType="w" fact="0.9251"/>
          <dgm:constr type="t" for="ch" forName="dummy3a" refType="h" fact="0.6059"/>
          <dgm:constr type="l" for="ch" forName="dummy3b" refType="w" fact="0.6979"/>
          <dgm:constr type="t" for="ch" forName="dummy3b" refType="h" fact="0.8909"/>
          <dgm:constr type="l" for="ch" forName="wedge3Tx" refType="w" fact="0.635"/>
          <dgm:constr type="t" for="ch" forName="wedge3Tx" refType="h" fact="0.59"/>
          <dgm:constr type="w" for="ch" forName="wedge3Tx" refType="w" fact="0.2"/>
          <dgm:constr type="h" for="ch" forName="wedge3Tx" refType="h" fact="0.155"/>
          <dgm:constr type="l" for="ch" forName="wedge4" refType="w" fact="0.08"/>
          <dgm:constr type="t" for="ch" forName="wedge4" refType="h" fact="0.1"/>
          <dgm:constr type="w" for="ch" forName="wedge4" refType="w" fact="0.84"/>
          <dgm:constr type="h" for="ch" forName="wedge4" refType="h" fact="0.84"/>
          <dgm:constr type="l" for="ch" forName="dummy4a" refType="w" fact="0.6822"/>
          <dgm:constr type="t" for="ch" forName="dummy4a" refType="h" fact="0.8984"/>
          <dgm:constr type="l" for="ch" forName="dummy4b" refType="w" fact="0.3178"/>
          <dgm:constr type="t" for="ch" forName="dummy4b" refType="h" fact="0.8984"/>
          <dgm:constr type="l" for="ch" forName="wedge4Tx" refType="w" fact="0.4025"/>
          <dgm:constr type="t" for="ch" forName="wedge4Tx" refType="h" fact="0.76"/>
          <dgm:constr type="w" for="ch" forName="wedge4Tx" refType="w" fact="0.195"/>
          <dgm:constr type="h" for="ch" forName="wedge4Tx" refType="h" fact="0.14"/>
          <dgm:constr type="l" for="ch" forName="wedge5" refType="w" fact="0.0644"/>
          <dgm:constr type="t" for="ch" forName="wedge5" refType="h" fact="0.0925"/>
          <dgm:constr type="w" for="ch" forName="wedge5" refType="w" fact="0.84"/>
          <dgm:constr type="h" for="ch" forName="wedge5" refType="h" fact="0.84"/>
          <dgm:constr type="l" for="ch" forName="dummy5a" refType="w" fact="0.3021"/>
          <dgm:constr type="t" for="ch" forName="dummy5a" refType="h" fact="0.8909"/>
          <dgm:constr type="l" for="ch" forName="dummy5b" refType="w" fact="0.0749"/>
          <dgm:constr type="t" for="ch" forName="dummy5b" refType="h" fact="0.6059"/>
          <dgm:constr type="r" for="ch" forName="wedge5Tx" refType="w" fact="0.365"/>
          <dgm:constr type="t" for="ch" forName="wedge5Tx" refType="h" fact="0.59"/>
          <dgm:constr type="w" for="ch" forName="wedge5Tx" refType="w" fact="0.2"/>
          <dgm:constr type="h" for="ch" forName="wedge5Tx" refType="h" fact="0.155"/>
          <dgm:constr type="l" for="ch" forName="wedge6" refType="w" fact="0.0605"/>
          <dgm:constr type="t" for="ch" forName="wedge6" refType="h" fact="0.0755"/>
          <dgm:constr type="w" for="ch" forName="wedge6" refType="w" fact="0.84"/>
          <dgm:constr type="h" for="ch" forName="wedge6" refType="h" fact="0.84"/>
          <dgm:constr type="l" for="ch" forName="dummy6a" refType="w" fact="0.071"/>
          <dgm:constr type="t" for="ch" forName="dummy6a" refType="h" fact="0.589"/>
          <dgm:constr type="l" for="ch" forName="dummy6b" refType="w" fact="0.1521"/>
          <dgm:constr type="t" for="ch" forName="dummy6b" refType="h" fact="0.2337"/>
          <dgm:constr type="r" for="ch" forName="wedge6Tx" refType="w" fact="0.33"/>
          <dgm:constr type="t" for="ch" forName="wedge6Tx" refType="h" fact="0.38"/>
          <dgm:constr type="w" for="ch" forName="wedge6Tx" refType="w" fact="0.23"/>
          <dgm:constr type="h" for="ch" forName="wedge6Tx" refType="h" fact="0.14"/>
          <dgm:constr type="l" for="ch" forName="wedge7" refType="w" fact="0.0713"/>
          <dgm:constr type="t" for="ch" forName="wedge7" refType="h" fact="0.062"/>
          <dgm:constr type="w" for="ch" forName="wedge7" refType="w" fact="0.84"/>
          <dgm:constr type="h" for="ch" forName="wedge7" refType="h" fact="0.84"/>
          <dgm:constr type="l" for="ch" forName="dummy7a" refType="w" fact="0.163"/>
          <dgm:constr type="t" for="ch" forName="dummy7a" refType="h" fact="0.2201"/>
          <dgm:constr type="l" for="ch" forName="dummy7b" refType="w" fact="0.4913"/>
          <dgm:constr type="t" for="ch" forName="dummy7b" refType="h" fact="0.062"/>
          <dgm:constr type="r" for="ch" forName="wedge7Tx" refType="w" fact="0.47"/>
          <dgm:constr type="t" for="ch" forName="wedge7Tx" refType="h" fact="0.14"/>
          <dgm:constr type="w" for="ch" forName="wedge7Tx" refType="w" fact="0.2"/>
          <dgm:constr type="h" for="ch" forName="wedge7Tx" refType="h" fact="0.16"/>
          <dgm:constr type="h" for="ch" forName="arrowWedge1" refType="w" fact="0.08"/>
          <dgm:constr type="diam" for="ch" forName="arrowWedge1" refType="w" fact="0.84"/>
          <dgm:constr type="l" for="ch" forName="arrowWedge1" refType="w" fact="0.5"/>
          <dgm:constr type="t" for="ch" forName="arrowWedge1" refType="w" fact="0.5"/>
          <dgm:constr type="h" for="ch" forName="arrowWedge2" refType="w" fact="0.08"/>
          <dgm:constr type="diam" for="ch" forName="arrowWedge2" refType="w" fact="0.84"/>
          <dgm:constr type="l" for="ch" forName="arrowWedge2" refType="w" fact="0.5"/>
          <dgm:constr type="t" for="ch" forName="arrowWedge2" refType="w" fact="0.5"/>
          <dgm:constr type="h" for="ch" forName="arrowWedge3" refType="w" fact="0.08"/>
          <dgm:constr type="diam" for="ch" forName="arrowWedge3" refType="w" fact="0.84"/>
          <dgm:constr type="l" for="ch" forName="arrowWedge3" refType="w" fact="0.5"/>
          <dgm:constr type="t" for="ch" forName="arrowWedge3" refType="w" fact="0.5"/>
          <dgm:constr type="h" for="ch" forName="arrowWedge4" refType="w" fact="0.08"/>
          <dgm:constr type="diam" for="ch" forName="arrowWedge4" refType="w" fact="0.84"/>
          <dgm:constr type="l" for="ch" forName="arrowWedge4" refType="w" fact="0.5"/>
          <dgm:constr type="t" for="ch" forName="arrowWedge4" refType="w" fact="0.5"/>
          <dgm:constr type="h" for="ch" forName="arrowWedge5" refType="w" fact="0.08"/>
          <dgm:constr type="diam" for="ch" forName="arrowWedge5" refType="w" fact="0.84"/>
          <dgm:constr type="l" for="ch" forName="arrowWedge5" refType="w" fact="0.5"/>
          <dgm:constr type="t" for="ch" forName="arrowWedge5" refType="w" fact="0.5"/>
          <dgm:constr type="h" for="ch" forName="arrowWedge6" refType="w" fact="0.08"/>
          <dgm:constr type="diam" for="ch" forName="arrowWedge6" refType="w" fact="0.84"/>
          <dgm:constr type="l" for="ch" forName="arrowWedge6" refType="w" fact="0.5"/>
          <dgm:constr type="t" for="ch" forName="arrowWedge6" refType="w" fact="0.5"/>
          <dgm:constr type="h" for="ch" forName="arrowWedge7" refType="w" fact="0.08"/>
          <dgm:constr type="diam" for="ch" forName="arrowWedge7" refType="w" fact="0.84"/>
          <dgm:constr type="l" for="ch" forName="arrowWedge7" refType="w" fact="0.5"/>
          <dgm:constr type="t" for="ch" forName="arrowWedge7" refType="w" fact="0.5"/>
          <dgm:constr type="primFontSz" for="ch" ptType="node" op="equ"/>
        </dgm:constrLst>
      </dgm:else>
    </dgm:choose>
    <dgm:ruleLst/>
    <dgm:choose name="Name8">
      <dgm:if name="Name9" axis="ch" ptType="node" func="cnt" op="gte" val="1">
        <dgm:layoutNode name="wedge1">
          <dgm:alg type="sp"/>
          <dgm:choose name="Name10">
            <dgm:if name="Name11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12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13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14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15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16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17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18">
            <dgm:if name="Name19" func="var" arg="dir" op="equ" val="norm">
              <dgm:presOf axis="ch desOrSelf" ptType="node node" st="1 1" cnt="1 0"/>
            </dgm:if>
            <dgm:else name="Name20">
              <dgm:choose name="Name21">
                <dgm:if name="Name22" axis="ch" ptType="node" func="cnt" op="equ" val="1">
                  <dgm:presOf axis="ch desOrSelf" ptType="node node" st="1 1" cnt="1 0"/>
                </dgm:if>
                <dgm:if name="Name23" axis="ch" ptType="node" func="cnt" op="equ" val="2">
                  <dgm:presOf axis="ch desOrSelf" ptType="node node" st="2 1" cnt="1 0"/>
                </dgm:if>
                <dgm:if name="Name24" axis="ch" ptType="node" func="cnt" op="equ" val="3">
                  <dgm:presOf axis="ch desOrSelf" ptType="node node" st="3 1" cnt="1 0"/>
                </dgm:if>
                <dgm:if name="Name25" axis="ch" ptType="node" func="cnt" op="equ" val="4">
                  <dgm:presOf axis="ch desOrSelf" ptType="node node" st="4 1" cnt="1 0"/>
                </dgm:if>
                <dgm:if name="Name26" axis="ch" ptType="node" func="cnt" op="equ" val="5">
                  <dgm:presOf axis="ch desOrSelf" ptType="node node" st="5 1" cnt="1 0"/>
                </dgm:if>
                <dgm:if name="Name27" axis="ch" ptType="node" func="cnt" op="equ" val="6">
                  <dgm:presOf axis="ch desOrSelf" ptType="node node" st="6 1" cnt="1 0"/>
                </dgm:if>
                <dgm:else name="Name28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dummy1a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1b" moveWith="wedge1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29">
            <dgm:if name="Name30" func="var" arg="dir" op="equ" val="norm">
              <dgm:presOf axis="ch desOrSelf" ptType="node node" st="1 1" cnt="1 0"/>
            </dgm:if>
            <dgm:else name="Name31">
              <dgm:choose name="Name32">
                <dgm:if name="Name33" axis="ch" ptType="node" func="cnt" op="equ" val="1">
                  <dgm:presOf axis="ch desOrSelf" ptType="node node" st="1 1" cnt="1 0"/>
                </dgm:if>
                <dgm:if name="Name34" axis="ch" ptType="node" func="cnt" op="equ" val="2">
                  <dgm:presOf axis="ch desOrSelf" ptType="node node" st="2 1" cnt="1 0"/>
                </dgm:if>
                <dgm:if name="Name35" axis="ch" ptType="node" func="cnt" op="equ" val="3">
                  <dgm:presOf axis="ch desOrSelf" ptType="node node" st="3 1" cnt="1 0"/>
                </dgm:if>
                <dgm:if name="Name36" axis="ch" ptType="node" func="cnt" op="equ" val="4">
                  <dgm:presOf axis="ch desOrSelf" ptType="node node" st="4 1" cnt="1 0"/>
                </dgm:if>
                <dgm:if name="Name37" axis="ch" ptType="node" func="cnt" op="equ" val="5">
                  <dgm:presOf axis="ch desOrSelf" ptType="node node" st="5 1" cnt="1 0"/>
                </dgm:if>
                <dgm:if name="Name38" axis="ch" ptType="node" func="cnt" op="equ" val="6">
                  <dgm:presOf axis="ch desOrSelf" ptType="node node" st="6 1" cnt="1 0"/>
                </dgm:if>
                <dgm:else name="Name39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40"/>
    </dgm:choose>
    <dgm:choose name="Name41">
      <dgm:if name="Name42" axis="ch" ptType="node" func="cnt" op="gte" val="2">
        <dgm:layoutNode name="wedge2">
          <dgm:alg type="sp"/>
          <dgm:choose name="Name43">
            <dgm:if name="Name44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45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46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47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48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49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50">
            <dgm:if name="Name51" func="var" arg="dir" op="equ" val="norm">
              <dgm:presOf axis="ch desOrSelf" ptType="node node" st="2 1" cnt="1 0"/>
            </dgm:if>
            <dgm:else name="Name52">
              <dgm:choose name="Name53">
                <dgm:if name="Name54" axis="ch" ptType="node" func="cnt" op="equ" val="2">
                  <dgm:presOf axis="ch desOrSelf" ptType="node node" st="1 1" cnt="1 0"/>
                </dgm:if>
                <dgm:if name="Name55" axis="ch" ptType="node" func="cnt" op="equ" val="3">
                  <dgm:presOf axis="ch desOrSelf" ptType="node node" st="2 1" cnt="1 0"/>
                </dgm:if>
                <dgm:if name="Name56" axis="ch" ptType="node" func="cnt" op="equ" val="4">
                  <dgm:presOf axis="ch desOrSelf" ptType="node node" st="3 1" cnt="1 0"/>
                </dgm:if>
                <dgm:if name="Name57" axis="ch" ptType="node" func="cnt" op="equ" val="5">
                  <dgm:presOf axis="ch desOrSelf" ptType="node node" st="4 1" cnt="1 0"/>
                </dgm:if>
                <dgm:if name="Name58" axis="ch" ptType="node" func="cnt" op="equ" val="6">
                  <dgm:presOf axis="ch desOrSelf" ptType="node node" st="5 1" cnt="1 0"/>
                </dgm:if>
                <dgm:else name="Name59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dummy2a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2b" moveWith="wedge2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60">
            <dgm:if name="Name61" func="var" arg="dir" op="equ" val="norm">
              <dgm:presOf axis="ch desOrSelf" ptType="node node" st="2 1" cnt="1 0"/>
            </dgm:if>
            <dgm:else name="Name62">
              <dgm:choose name="Name63">
                <dgm:if name="Name64" axis="ch" ptType="node" func="cnt" op="equ" val="2">
                  <dgm:presOf axis="ch desOrSelf" ptType="node node" st="1 1" cnt="1 0"/>
                </dgm:if>
                <dgm:if name="Name65" axis="ch" ptType="node" func="cnt" op="equ" val="3">
                  <dgm:presOf axis="ch desOrSelf" ptType="node node" st="2 1" cnt="1 0"/>
                </dgm:if>
                <dgm:if name="Name66" axis="ch" ptType="node" func="cnt" op="equ" val="4">
                  <dgm:presOf axis="ch desOrSelf" ptType="node node" st="3 1" cnt="1 0"/>
                </dgm:if>
                <dgm:if name="Name67" axis="ch" ptType="node" func="cnt" op="equ" val="5">
                  <dgm:presOf axis="ch desOrSelf" ptType="node node" st="4 1" cnt="1 0"/>
                </dgm:if>
                <dgm:if name="Name68" axis="ch" ptType="node" func="cnt" op="equ" val="6">
                  <dgm:presOf axis="ch desOrSelf" ptType="node node" st="5 1" cnt="1 0"/>
                </dgm:if>
                <dgm:else name="Name69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70"/>
    </dgm:choose>
    <dgm:choose name="Name71">
      <dgm:if name="Name72" axis="ch" ptType="node" func="cnt" op="gte" val="3">
        <dgm:layoutNode name="wedge3">
          <dgm:alg type="sp"/>
          <dgm:choose name="Name73">
            <dgm:if name="Name74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75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76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77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78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79">
            <dgm:if name="Name80" func="var" arg="dir" op="equ" val="norm">
              <dgm:presOf axis="ch desOrSelf" ptType="node node" st="3 1" cnt="1 0"/>
            </dgm:if>
            <dgm:else name="Name81">
              <dgm:choose name="Name82">
                <dgm:if name="Name83" axis="ch" ptType="node" func="cnt" op="equ" val="3">
                  <dgm:presOf axis="ch desOrSelf" ptType="node node" st="1 1" cnt="1 0"/>
                </dgm:if>
                <dgm:if name="Name84" axis="ch" ptType="node" func="cnt" op="equ" val="4">
                  <dgm:presOf axis="ch desOrSelf" ptType="node node" st="2 1" cnt="1 0"/>
                </dgm:if>
                <dgm:if name="Name85" axis="ch" ptType="node" func="cnt" op="equ" val="5">
                  <dgm:presOf axis="ch desOrSelf" ptType="node node" st="3 1" cnt="1 0"/>
                </dgm:if>
                <dgm:if name="Name86" axis="ch" ptType="node" func="cnt" op="equ" val="6">
                  <dgm:presOf axis="ch desOrSelf" ptType="node node" st="4 1" cnt="1 0"/>
                </dgm:if>
                <dgm:else name="Name87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dummy3a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3b" moveWith="wedge3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88">
            <dgm:if name="Name89" func="var" arg="dir" op="equ" val="norm">
              <dgm:presOf axis="ch desOrSelf" ptType="node node" st="3 1" cnt="1 0"/>
            </dgm:if>
            <dgm:else name="Name90">
              <dgm:choose name="Name91">
                <dgm:if name="Name92" axis="ch" ptType="node" func="cnt" op="equ" val="3">
                  <dgm:presOf axis="ch desOrSelf" ptType="node node" st="1 1" cnt="1 0"/>
                </dgm:if>
                <dgm:if name="Name93" axis="ch" ptType="node" func="cnt" op="equ" val="4">
                  <dgm:presOf axis="ch desOrSelf" ptType="node node" st="2 1" cnt="1 0"/>
                </dgm:if>
                <dgm:if name="Name94" axis="ch" ptType="node" func="cnt" op="equ" val="5">
                  <dgm:presOf axis="ch desOrSelf" ptType="node node" st="3 1" cnt="1 0"/>
                </dgm:if>
                <dgm:if name="Name95" axis="ch" ptType="node" func="cnt" op="equ" val="6">
                  <dgm:presOf axis="ch desOrSelf" ptType="node node" st="4 1" cnt="1 0"/>
                </dgm:if>
                <dgm:else name="Name96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97"/>
    </dgm:choose>
    <dgm:choose name="Name98">
      <dgm:if name="Name99" axis="ch" ptType="node" func="cnt" op="gte" val="4">
        <dgm:layoutNode name="wedge4">
          <dgm:alg type="sp"/>
          <dgm:choose name="Name100">
            <dgm:if name="Name101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02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03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04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05">
            <dgm:if name="Name106" func="var" arg="dir" op="equ" val="norm">
              <dgm:presOf axis="ch desOrSelf" ptType="node node" st="4 1" cnt="1 0"/>
            </dgm:if>
            <dgm:else name="Name107">
              <dgm:choose name="Name108">
                <dgm:if name="Name109" axis="ch" ptType="node" func="cnt" op="equ" val="4">
                  <dgm:presOf axis="ch desOrSelf" ptType="node node" st="1 1" cnt="1 0"/>
                </dgm:if>
                <dgm:if name="Name110" axis="ch" ptType="node" func="cnt" op="equ" val="5">
                  <dgm:presOf axis="ch desOrSelf" ptType="node node" st="2 1" cnt="1 0"/>
                </dgm:if>
                <dgm:if name="Name111" axis="ch" ptType="node" func="cnt" op="equ" val="6">
                  <dgm:presOf axis="ch desOrSelf" ptType="node node" st="3 1" cnt="1 0"/>
                </dgm:if>
                <dgm:else name="Name112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dummy4a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4b" moveWith="wedge4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13">
            <dgm:if name="Name114" func="var" arg="dir" op="equ" val="norm">
              <dgm:presOf axis="ch desOrSelf" ptType="node node" st="4 1" cnt="1 0"/>
            </dgm:if>
            <dgm:else name="Name115">
              <dgm:choose name="Name116">
                <dgm:if name="Name117" axis="ch" ptType="node" func="cnt" op="equ" val="4">
                  <dgm:presOf axis="ch desOrSelf" ptType="node node" st="1 1" cnt="1 0"/>
                </dgm:if>
                <dgm:if name="Name118" axis="ch" ptType="node" func="cnt" op="equ" val="5">
                  <dgm:presOf axis="ch desOrSelf" ptType="node node" st="2 1" cnt="1 0"/>
                </dgm:if>
                <dgm:if name="Name119" axis="ch" ptType="node" func="cnt" op="equ" val="6">
                  <dgm:presOf axis="ch desOrSelf" ptType="node node" st="3 1" cnt="1 0"/>
                </dgm:if>
                <dgm:else name="Name120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21"/>
    </dgm:choose>
    <dgm:choose name="Name122">
      <dgm:if name="Name123" axis="ch" ptType="node" func="cnt" op="gte" val="5">
        <dgm:layoutNode name="wedge5">
          <dgm:alg type="sp"/>
          <dgm:choose name="Name124">
            <dgm:if name="Name125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26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27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28">
            <dgm:if name="Name129" func="var" arg="dir" op="equ" val="norm">
              <dgm:presOf axis="ch desOrSelf" ptType="node node" st="5 1" cnt="1 0"/>
            </dgm:if>
            <dgm:else name="Name130">
              <dgm:choose name="Name131">
                <dgm:if name="Name132" axis="ch" ptType="node" func="cnt" op="equ" val="5">
                  <dgm:presOf axis="ch desOrSelf" ptType="node node" st="1 1" cnt="1 0"/>
                </dgm:if>
                <dgm:if name="Name133" axis="ch" ptType="node" func="cnt" op="equ" val="6">
                  <dgm:presOf axis="ch desOrSelf" ptType="node node" st="2 1" cnt="1 0"/>
                </dgm:if>
                <dgm:else name="Name134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dummy5a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5b" moveWith="wedge5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35">
            <dgm:if name="Name136" func="var" arg="dir" op="equ" val="norm">
              <dgm:presOf axis="ch desOrSelf" ptType="node node" st="5 1" cnt="1 0"/>
            </dgm:if>
            <dgm:else name="Name137">
              <dgm:choose name="Name138">
                <dgm:if name="Name139" axis="ch" ptType="node" func="cnt" op="equ" val="5">
                  <dgm:presOf axis="ch desOrSelf" ptType="node node" st="1 1" cnt="1 0"/>
                </dgm:if>
                <dgm:if name="Name140" axis="ch" ptType="node" func="cnt" op="equ" val="6">
                  <dgm:presOf axis="ch desOrSelf" ptType="node node" st="2 1" cnt="1 0"/>
                </dgm:if>
                <dgm:else name="Name141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42"/>
    </dgm:choose>
    <dgm:choose name="Name143">
      <dgm:if name="Name144" axis="ch" ptType="node" func="cnt" op="gte" val="6">
        <dgm:layoutNode name="wedge6">
          <dgm:alg type="sp"/>
          <dgm:choose name="Name145">
            <dgm:if name="Name146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47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48">
            <dgm:if name="Name149" func="var" arg="dir" op="equ" val="norm">
              <dgm:presOf axis="ch desOrSelf" ptType="node node" st="6 1" cnt="1 0"/>
            </dgm:if>
            <dgm:else name="Name150">
              <dgm:choose name="Name151">
                <dgm:if name="Name152" axis="ch" ptType="node" func="cnt" op="equ" val="6">
                  <dgm:presOf axis="ch desOrSelf" ptType="node node" st="1 1" cnt="1 0"/>
                </dgm:if>
                <dgm:else name="Name153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dummy6a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6b" moveWith="wedge6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4">
            <dgm:if name="Name155" func="var" arg="dir" op="equ" val="norm">
              <dgm:presOf axis="ch desOrSelf" ptType="node node" st="6 1" cnt="1 0"/>
            </dgm:if>
            <dgm:else name="Name156">
              <dgm:choose name="Name157">
                <dgm:if name="Name158" axis="ch" ptType="node" func="cnt" op="equ" val="6">
                  <dgm:presOf axis="ch desOrSelf" ptType="node node" st="1 1" cnt="1 0"/>
                </dgm:if>
                <dgm:else name="Name159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0"/>
    </dgm:choose>
    <dgm:choose name="Name161">
      <dgm:if name="Name162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63">
            <dgm:if name="Name164" func="var" arg="dir" op="equ" val="norm">
              <dgm:presOf axis="ch desOrSelf" ptType="node node" st="7 1" cnt="1 0"/>
            </dgm:if>
            <dgm:else name="Name165">
              <dgm:presOf axis="ch desOrSelf" ptType="node node" st="1 1" cnt="1 0"/>
            </dgm:else>
          </dgm:choose>
          <dgm:constrLst/>
          <dgm:ruleLst/>
        </dgm:layoutNode>
        <dgm:layoutNode name="dummy7a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dummy7b" moveWith="wedge7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6">
            <dgm:if name="Name167" func="var" arg="dir" op="equ" val="norm">
              <dgm:presOf axis="ch desOrSelf" ptType="node node" st="7 1" cnt="1 0"/>
            </dgm:if>
            <dgm:else name="Name168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69"/>
    </dgm:choose>
    <dgm:choose name="Name170">
      <dgm:if name="Name171" axis="ch" ptType="node" func="cnt" op="equ" val="1">
        <dgm:forEach name="Name172" axis="ch" ptType="sibTrans" hideLastTrans="0" cnt="1">
          <dgm:layoutNode name="arrowWedge1single" styleLbl="fgSibTrans2D1">
            <dgm:choose name="Name173">
              <dgm:if name="Name174" func="var" arg="dir" op="equ" val="norm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arr"/>
                  <dgm:param type="endSty" val="noArr"/>
                </dgm:alg>
              </dgm:if>
              <dgm:else name="Name175">
                <dgm:alg type="conn">
                  <dgm:param type="connRout" val="longCurve"/>
                  <dgm:param type="srcNode" val="dummy1a"/>
                  <dgm:param type="dstNode" val="dummy1b"/>
                  <dgm:param type="begPts" val="tL"/>
                  <dgm:param type="endPts" val="tR"/>
                  <dgm:param type="begSty" val="noArr"/>
                  <dgm:param type="endSty" val="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if name="Name176" axis="ch" ptType="node" func="cnt" op="gte" val="2">
        <dgm:forEach name="Name177" axis="ch" ptType="sibTrans" hideLastTrans="0" cnt="1">
          <dgm:layoutNode name="arrowWedge1" styleLbl="fgSibTrans2D1">
            <dgm:choose name="Name178">
              <dgm:if name="Name179" func="var" arg="dir" op="equ" val="norm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noArr"/>
                  <dgm:param type="endSty" val="arr"/>
                </dgm:alg>
              </dgm:if>
              <dgm:else name="Name180">
                <dgm:alg type="conn">
                  <dgm:param type="connRout" val="curve"/>
                  <dgm:param type="srcNode" val="dummy1a"/>
                  <dgm:param type="dstNode" val="dummy1b"/>
                  <dgm:param type="begPts" val="tL"/>
                  <dgm:param type="endPts" val="tL"/>
                  <dgm:param type="begSty" val="arr"/>
                  <dgm:param type="endSty" val="noArr"/>
                </dgm:alg>
              </dgm:else>
            </dgm:choose>
            <dgm:shape xmlns:r="http://schemas.openxmlformats.org/officeDocument/2006/relationships" type="conn" r:blip="">
              <dgm:adjLst/>
            </dgm:shape>
            <dgm:presOf/>
            <dgm:constrLst>
              <dgm:constr type="w" val="1"/>
              <dgm:constr type="begPad"/>
              <dgm:constr type="endPad"/>
            </dgm:constrLst>
            <dgm:ruleLst/>
          </dgm:layoutNode>
        </dgm:forEach>
      </dgm:if>
      <dgm:else name="Name181"/>
    </dgm:choose>
    <dgm:forEach name="Name182" axis="ch" ptType="sibTrans" hideLastTrans="0" st="2" cnt="1">
      <dgm:layoutNode name="arrowWedge2" styleLbl="fgSibTrans2D1">
        <dgm:choose name="Name183">
          <dgm:if name="Name184" func="var" arg="dir" op="equ" val="norm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5">
            <dgm:alg type="conn">
              <dgm:param type="connRout" val="curve"/>
              <dgm:param type="srcNode" val="dummy2a"/>
              <dgm:param type="dstNode" val="dummy2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86" axis="ch" ptType="sibTrans" hideLastTrans="0" st="3" cnt="1">
      <dgm:layoutNode name="arrowWedge3" styleLbl="fgSibTrans2D1">
        <dgm:choose name="Name187">
          <dgm:if name="Name188" func="var" arg="dir" op="equ" val="norm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89">
            <dgm:alg type="conn">
              <dgm:param type="connRout" val="curve"/>
              <dgm:param type="srcNode" val="dummy3a"/>
              <dgm:param type="dstNode" val="dummy3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0" axis="ch" ptType="sibTrans" hideLastTrans="0" st="4" cnt="1">
      <dgm:layoutNode name="arrowWedge4" styleLbl="fgSibTrans2D1">
        <dgm:choose name="Name191">
          <dgm:if name="Name192" func="var" arg="dir" op="equ" val="norm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3">
            <dgm:alg type="conn">
              <dgm:param type="connRout" val="curve"/>
              <dgm:param type="srcNode" val="dummy4a"/>
              <dgm:param type="dstNode" val="dummy4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4" axis="ch" ptType="sibTrans" hideLastTrans="0" st="5" cnt="1">
      <dgm:layoutNode name="arrowWedge5" styleLbl="fgSibTrans2D1">
        <dgm:choose name="Name195">
          <dgm:if name="Name196" func="var" arg="dir" op="equ" val="norm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197">
            <dgm:alg type="conn">
              <dgm:param type="connRout" val="curve"/>
              <dgm:param type="srcNode" val="dummy5a"/>
              <dgm:param type="dstNode" val="dummy5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198" axis="ch" ptType="sibTrans" hideLastTrans="0" st="6" cnt="1">
      <dgm:layoutNode name="arrowWedge6" styleLbl="fgSibTrans2D1">
        <dgm:choose name="Name199">
          <dgm:if name="Name200" func="var" arg="dir" op="equ" val="norm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1">
            <dgm:alg type="conn">
              <dgm:param type="connRout" val="curve"/>
              <dgm:param type="srcNode" val="dummy6a"/>
              <dgm:param type="dstNode" val="dummy6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  <dgm:forEach name="Name202" axis="ch" ptType="sibTrans" hideLastTrans="0" st="7" cnt="1">
      <dgm:layoutNode name="arrowWedge7" styleLbl="fgSibTrans2D1">
        <dgm:choose name="Name203">
          <dgm:if name="Name204" func="var" arg="dir" op="equ" val="norm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noArr"/>
              <dgm:param type="endSty" val="arr"/>
            </dgm:alg>
          </dgm:if>
          <dgm:else name="Name205">
            <dgm:alg type="conn">
              <dgm:param type="connRout" val="curve"/>
              <dgm:param type="srcNode" val="dummy7a"/>
              <dgm:param type="dstNode" val="dummy7b"/>
              <dgm:param type="begPts" val="tL"/>
              <dgm:param type="endPts" val="tL"/>
              <dgm:param type="begSty" val="arr"/>
              <dgm:param type="endSty" val="noArr"/>
            </dgm:alg>
          </dgm:else>
        </dgm:choose>
        <dgm:shape xmlns:r="http://schemas.openxmlformats.org/officeDocument/2006/relationships" type="conn" r:blip="">
          <dgm:adjLst/>
        </dgm:shape>
        <dgm:presOf/>
        <dgm:constrLst>
          <dgm:constr type="w" val="1"/>
          <dgm:constr type="begPad"/>
          <dgm:constr type="endPad"/>
        </dgm:constrLst>
        <dgm:ruleLst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gif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18413145-1D7F-49A8-AE17-37F0BA130B56}"/>
              </a:ext>
            </a:extLst>
          </p:cNvPr>
          <p:cNvSpPr/>
          <p:nvPr userDrawn="1"/>
        </p:nvSpPr>
        <p:spPr>
          <a:xfrm>
            <a:off x="-7620" y="1"/>
            <a:ext cx="12199620" cy="3254787"/>
          </a:xfrm>
          <a:custGeom>
            <a:avLst/>
            <a:gdLst>
              <a:gd name="connsiteX0" fmla="*/ 0 w 12199620"/>
              <a:gd name="connsiteY0" fmla="*/ 0 h 3254787"/>
              <a:gd name="connsiteX1" fmla="*/ 12199620 w 12199620"/>
              <a:gd name="connsiteY1" fmla="*/ 0 h 3254787"/>
              <a:gd name="connsiteX2" fmla="*/ 12199620 w 12199620"/>
              <a:gd name="connsiteY2" fmla="*/ 1919658 h 3254787"/>
              <a:gd name="connsiteX3" fmla="*/ 12149785 w 12199620"/>
              <a:gd name="connsiteY3" fmla="*/ 1947757 h 3254787"/>
              <a:gd name="connsiteX4" fmla="*/ 6103619 w 12199620"/>
              <a:gd name="connsiteY4" fmla="*/ 3254787 h 3254787"/>
              <a:gd name="connsiteX5" fmla="*/ 57452 w 12199620"/>
              <a:gd name="connsiteY5" fmla="*/ 1947757 h 3254787"/>
              <a:gd name="connsiteX6" fmla="*/ 0 w 12199620"/>
              <a:gd name="connsiteY6" fmla="*/ 1915364 h 3254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9620" h="3254787">
                <a:moveTo>
                  <a:pt x="0" y="0"/>
                </a:moveTo>
                <a:lnTo>
                  <a:pt x="12199620" y="0"/>
                </a:lnTo>
                <a:lnTo>
                  <a:pt x="12199620" y="1919658"/>
                </a:lnTo>
                <a:lnTo>
                  <a:pt x="12149785" y="1947757"/>
                </a:lnTo>
                <a:cubicBezTo>
                  <a:pt x="10655614" y="2750693"/>
                  <a:pt x="8500145" y="3254787"/>
                  <a:pt x="6103619" y="3254787"/>
                </a:cubicBezTo>
                <a:cubicBezTo>
                  <a:pt x="3707091" y="3254787"/>
                  <a:pt x="1551623" y="2750693"/>
                  <a:pt x="57452" y="1947757"/>
                </a:cubicBezTo>
                <a:lnTo>
                  <a:pt x="0" y="191536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accent6"/>
              </a:solidFill>
              <a:latin typeface="阿里巴巴普惠体"/>
              <a:cs typeface="+mn-ea"/>
              <a:sym typeface="阿里巴巴普惠体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23CCE34B-210C-4514-926E-E137B3AEB7A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t="59218"/>
          <a:stretch>
            <a:fillRect/>
          </a:stretch>
        </p:blipFill>
        <p:spPr>
          <a:xfrm>
            <a:off x="-529" y="1"/>
            <a:ext cx="12193057" cy="3115305"/>
          </a:xfrm>
          <a:custGeom>
            <a:avLst/>
            <a:gdLst>
              <a:gd name="connsiteX0" fmla="*/ 0 w 12193057"/>
              <a:gd name="connsiteY0" fmla="*/ 0 h 3115305"/>
              <a:gd name="connsiteX1" fmla="*/ 12193057 w 12193057"/>
              <a:gd name="connsiteY1" fmla="*/ 0 h 3115305"/>
              <a:gd name="connsiteX2" fmla="*/ 12193057 w 12193057"/>
              <a:gd name="connsiteY2" fmla="*/ 3115305 h 3115305"/>
              <a:gd name="connsiteX3" fmla="*/ 0 w 12193057"/>
              <a:gd name="connsiteY3" fmla="*/ 3115305 h 31153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3057" h="3115305">
                <a:moveTo>
                  <a:pt x="0" y="0"/>
                </a:moveTo>
                <a:lnTo>
                  <a:pt x="12193057" y="0"/>
                </a:lnTo>
                <a:lnTo>
                  <a:pt x="12193057" y="3115305"/>
                </a:lnTo>
                <a:lnTo>
                  <a:pt x="0" y="3115305"/>
                </a:lnTo>
                <a:close/>
              </a:path>
            </a:pathLst>
          </a:custGeom>
        </p:spPr>
      </p:pic>
      <p:sp>
        <p:nvSpPr>
          <p:cNvPr id="29" name="任意多边形: 形状 28">
            <a:extLst>
              <a:ext uri="{FF2B5EF4-FFF2-40B4-BE49-F238E27FC236}">
                <a16:creationId xmlns:a16="http://schemas.microsoft.com/office/drawing/2014/main" id="{1EF6A4A1-C5E0-48BD-ACAD-C7161EB9C134}"/>
              </a:ext>
            </a:extLst>
          </p:cNvPr>
          <p:cNvSpPr>
            <a:spLocks noChangeAspect="1"/>
          </p:cNvSpPr>
          <p:nvPr userDrawn="1"/>
        </p:nvSpPr>
        <p:spPr>
          <a:xfrm>
            <a:off x="0" y="0"/>
            <a:ext cx="12192000" cy="3113450"/>
          </a:xfrm>
          <a:custGeom>
            <a:avLst/>
            <a:gdLst>
              <a:gd name="connsiteX0" fmla="*/ 0 w 12192000"/>
              <a:gd name="connsiteY0" fmla="*/ 0 h 3113450"/>
              <a:gd name="connsiteX1" fmla="*/ 12192000 w 12192000"/>
              <a:gd name="connsiteY1" fmla="*/ 0 h 3113450"/>
              <a:gd name="connsiteX2" fmla="*/ 12192000 w 12192000"/>
              <a:gd name="connsiteY2" fmla="*/ 1683809 h 3113450"/>
              <a:gd name="connsiteX3" fmla="*/ 12127032 w 12192000"/>
              <a:gd name="connsiteY3" fmla="*/ 1724191 h 3113450"/>
              <a:gd name="connsiteX4" fmla="*/ 6096000 w 12192000"/>
              <a:gd name="connsiteY4" fmla="*/ 3113450 h 3113450"/>
              <a:gd name="connsiteX5" fmla="*/ 64966 w 12192000"/>
              <a:gd name="connsiteY5" fmla="*/ 1724191 h 3113450"/>
              <a:gd name="connsiteX6" fmla="*/ 0 w 12192000"/>
              <a:gd name="connsiteY6" fmla="*/ 1683810 h 3113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113450">
                <a:moveTo>
                  <a:pt x="0" y="0"/>
                </a:moveTo>
                <a:lnTo>
                  <a:pt x="12192000" y="0"/>
                </a:lnTo>
                <a:lnTo>
                  <a:pt x="12192000" y="1683809"/>
                </a:lnTo>
                <a:lnTo>
                  <a:pt x="12127032" y="1724191"/>
                </a:lnTo>
                <a:cubicBezTo>
                  <a:pt x="10693503" y="2572646"/>
                  <a:pt x="8524049" y="3113450"/>
                  <a:pt x="6096000" y="3113450"/>
                </a:cubicBezTo>
                <a:cubicBezTo>
                  <a:pt x="3667949" y="3113450"/>
                  <a:pt x="1498496" y="2572646"/>
                  <a:pt x="64966" y="1724191"/>
                </a:cubicBezTo>
                <a:lnTo>
                  <a:pt x="0" y="1683810"/>
                </a:lnTo>
                <a:close/>
              </a:path>
            </a:pathLst>
          </a:custGeom>
          <a:solidFill>
            <a:schemeClr val="accent1">
              <a:alpha val="1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352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图片占位符 32">
            <a:extLst>
              <a:ext uri="{FF2B5EF4-FFF2-40B4-BE49-F238E27FC236}">
                <a16:creationId xmlns:a16="http://schemas.microsoft.com/office/drawing/2014/main" id="{7781B1A1-6030-4180-8184-61C3B9B24230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723899" y="2034503"/>
            <a:ext cx="4631199" cy="2605042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单击图标插入图片</a:t>
            </a:r>
          </a:p>
        </p:txBody>
      </p:sp>
      <p:sp>
        <p:nvSpPr>
          <p:cNvPr id="17" name="图片占位符 32">
            <a:extLst>
              <a:ext uri="{FF2B5EF4-FFF2-40B4-BE49-F238E27FC236}">
                <a16:creationId xmlns:a16="http://schemas.microsoft.com/office/drawing/2014/main" id="{D066360F-3F7F-4BCB-8F17-288F8D4974E7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6817224" y="2034503"/>
            <a:ext cx="4631199" cy="2605042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单击图标插入图片</a:t>
            </a: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04C3CC4B-2DA0-4D05-B416-921405334C83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354969"/>
            <a:ext cx="0" cy="190316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1866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477E5D2A-D081-4B5C-A7BE-E398C6C6CDD1}"/>
              </a:ext>
            </a:extLst>
          </p:cNvPr>
          <p:cNvSpPr>
            <a:spLocks noChangeAspect="1"/>
          </p:cNvSpPr>
          <p:nvPr/>
        </p:nvSpPr>
        <p:spPr>
          <a:xfrm>
            <a:off x="925335" y="2410883"/>
            <a:ext cx="4278207" cy="3208655"/>
          </a:xfrm>
          <a:prstGeom prst="rect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图片占位符 32">
            <a:extLst>
              <a:ext uri="{FF2B5EF4-FFF2-40B4-BE49-F238E27FC236}">
                <a16:creationId xmlns:a16="http://schemas.microsoft.com/office/drawing/2014/main" id="{56974BE1-3594-4AF4-A7DD-66BC843E19D8}"/>
              </a:ext>
            </a:extLst>
          </p:cNvPr>
          <p:cNvSpPr>
            <a:spLocks noGrp="1" noChangeAspect="1"/>
          </p:cNvSpPr>
          <p:nvPr>
            <p:ph type="pic" sz="quarter" idx="10" hasCustomPrompt="1"/>
          </p:nvPr>
        </p:nvSpPr>
        <p:spPr>
          <a:xfrm>
            <a:off x="748838" y="2240069"/>
            <a:ext cx="4273601" cy="3208653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单击图标插入图片</a:t>
            </a:r>
          </a:p>
        </p:txBody>
      </p:sp>
    </p:spTree>
    <p:extLst>
      <p:ext uri="{BB962C8B-B14F-4D97-AF65-F5344CB8AC3E}">
        <p14:creationId xmlns:p14="http://schemas.microsoft.com/office/powerpoint/2010/main" val="1424599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段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E936A85-8FB8-4AC4-99B2-30CE44397F73}"/>
              </a:ext>
            </a:extLst>
          </p:cNvPr>
          <p:cNvSpPr/>
          <p:nvPr userDrawn="1"/>
        </p:nvSpPr>
        <p:spPr>
          <a:xfrm>
            <a:off x="741428" y="2058376"/>
            <a:ext cx="9723064" cy="1633367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9ECB9D4-5635-44B7-B6FA-E45BF1411F6A}"/>
              </a:ext>
            </a:extLst>
          </p:cNvPr>
          <p:cNvSpPr/>
          <p:nvPr userDrawn="1"/>
        </p:nvSpPr>
        <p:spPr>
          <a:xfrm>
            <a:off x="1750116" y="4500469"/>
            <a:ext cx="9723064" cy="1633367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5562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三段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9AC6B9D4-0039-40E6-BCB7-5906A4497EEB}"/>
              </a:ext>
            </a:extLst>
          </p:cNvPr>
          <p:cNvSpPr/>
          <p:nvPr userDrawn="1"/>
        </p:nvSpPr>
        <p:spPr>
          <a:xfrm>
            <a:off x="723900" y="2024063"/>
            <a:ext cx="3072018" cy="4110027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"/>
              <a:cs typeface="+mn-cs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CD7742B5-F754-4D2B-9EBF-A3D87ECDB868}"/>
              </a:ext>
            </a:extLst>
          </p:cNvPr>
          <p:cNvSpPr/>
          <p:nvPr userDrawn="1"/>
        </p:nvSpPr>
        <p:spPr>
          <a:xfrm>
            <a:off x="8383382" y="2024063"/>
            <a:ext cx="3072018" cy="4110027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AD14074-5D99-40AA-A6D3-0CC35F2B47EA}"/>
              </a:ext>
            </a:extLst>
          </p:cNvPr>
          <p:cNvSpPr/>
          <p:nvPr userDrawn="1"/>
        </p:nvSpPr>
        <p:spPr>
          <a:xfrm>
            <a:off x="4553641" y="2024063"/>
            <a:ext cx="3072018" cy="4110027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762837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段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图片占位符 32">
            <a:extLst>
              <a:ext uri="{FF2B5EF4-FFF2-40B4-BE49-F238E27FC236}">
                <a16:creationId xmlns:a16="http://schemas.microsoft.com/office/drawing/2014/main" id="{29773C1C-10C0-4C5B-B3AC-7E8F71EF8D52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723900" y="2034503"/>
            <a:ext cx="2552088" cy="1851750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</a:t>
            </a:r>
            <a:endParaRPr lang="en-US" altLang="zh-CN" dirty="0"/>
          </a:p>
          <a:p>
            <a:r>
              <a:rPr lang="zh-CN" altLang="en-US" dirty="0"/>
              <a:t>插入图片</a:t>
            </a:r>
          </a:p>
        </p:txBody>
      </p:sp>
      <p:sp>
        <p:nvSpPr>
          <p:cNvPr id="23" name="图片占位符 32">
            <a:extLst>
              <a:ext uri="{FF2B5EF4-FFF2-40B4-BE49-F238E27FC236}">
                <a16:creationId xmlns:a16="http://schemas.microsoft.com/office/drawing/2014/main" id="{BD17F642-D9FB-4256-899F-6705CE71C0EE}"/>
              </a:ext>
            </a:extLst>
          </p:cNvPr>
          <p:cNvSpPr>
            <a:spLocks noGrp="1" noChangeAspect="1"/>
          </p:cNvSpPr>
          <p:nvPr>
            <p:ph type="pic" sz="quarter" idx="11"/>
          </p:nvPr>
        </p:nvSpPr>
        <p:spPr>
          <a:xfrm>
            <a:off x="6174046" y="2034503"/>
            <a:ext cx="2552088" cy="1851750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</a:t>
            </a:r>
            <a:endParaRPr lang="en-US" altLang="zh-CN" dirty="0"/>
          </a:p>
          <a:p>
            <a:r>
              <a:rPr lang="zh-CN" altLang="en-US" dirty="0"/>
              <a:t>插入图片</a:t>
            </a:r>
          </a:p>
        </p:txBody>
      </p:sp>
      <p:sp>
        <p:nvSpPr>
          <p:cNvPr id="24" name="图片占位符 32">
            <a:extLst>
              <a:ext uri="{FF2B5EF4-FFF2-40B4-BE49-F238E27FC236}">
                <a16:creationId xmlns:a16="http://schemas.microsoft.com/office/drawing/2014/main" id="{27964582-22B6-4AD6-9254-67F86100C0CD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3459245" y="4282350"/>
            <a:ext cx="2552088" cy="1851750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</a:t>
            </a:r>
            <a:endParaRPr lang="en-US" altLang="zh-CN" dirty="0"/>
          </a:p>
          <a:p>
            <a:r>
              <a:rPr lang="zh-CN" altLang="en-US" dirty="0"/>
              <a:t>插入图片</a:t>
            </a:r>
          </a:p>
        </p:txBody>
      </p:sp>
      <p:sp>
        <p:nvSpPr>
          <p:cNvPr id="25" name="图片占位符 32">
            <a:extLst>
              <a:ext uri="{FF2B5EF4-FFF2-40B4-BE49-F238E27FC236}">
                <a16:creationId xmlns:a16="http://schemas.microsoft.com/office/drawing/2014/main" id="{81128DAD-5E3F-46E7-B020-2E704916DEF6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8899222" y="4282350"/>
            <a:ext cx="2552088" cy="1851750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</a:t>
            </a:r>
            <a:endParaRPr lang="en-US" altLang="zh-CN" dirty="0"/>
          </a:p>
          <a:p>
            <a:r>
              <a:rPr lang="zh-CN" altLang="en-US" dirty="0"/>
              <a:t>插入图片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A9B3DEC-A773-4118-9EC9-8A56E24DAF88}"/>
              </a:ext>
            </a:extLst>
          </p:cNvPr>
          <p:cNvSpPr/>
          <p:nvPr userDrawn="1"/>
        </p:nvSpPr>
        <p:spPr>
          <a:xfrm>
            <a:off x="8901032" y="2042064"/>
            <a:ext cx="2554368" cy="18517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F898B1B-738E-45F2-B9AA-4A9D56B92FED}"/>
              </a:ext>
            </a:extLst>
          </p:cNvPr>
          <p:cNvSpPr/>
          <p:nvPr userDrawn="1"/>
        </p:nvSpPr>
        <p:spPr>
          <a:xfrm>
            <a:off x="3456965" y="2042064"/>
            <a:ext cx="2554368" cy="18517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90446D97-CEE5-4D15-8CC4-6FB5F267AF2E}"/>
              </a:ext>
            </a:extLst>
          </p:cNvPr>
          <p:cNvSpPr/>
          <p:nvPr userDrawn="1"/>
        </p:nvSpPr>
        <p:spPr>
          <a:xfrm>
            <a:off x="6184549" y="4282344"/>
            <a:ext cx="2554368" cy="18517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FD9EF034-9E7A-4FD1-B8C8-D8F6AA80110B}"/>
              </a:ext>
            </a:extLst>
          </p:cNvPr>
          <p:cNvSpPr/>
          <p:nvPr userDrawn="1"/>
        </p:nvSpPr>
        <p:spPr>
          <a:xfrm>
            <a:off x="721619" y="4282344"/>
            <a:ext cx="2554368" cy="185175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78088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段内容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7C391B3A-0B18-4941-863A-67D1F9ABD98D}"/>
              </a:ext>
            </a:extLst>
          </p:cNvPr>
          <p:cNvSpPr/>
          <p:nvPr userDrawn="1"/>
        </p:nvSpPr>
        <p:spPr>
          <a:xfrm>
            <a:off x="6388100" y="2037876"/>
            <a:ext cx="5067300" cy="1746724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0266074-90D4-4264-BD5E-3A02F82CA1C5}"/>
              </a:ext>
            </a:extLst>
          </p:cNvPr>
          <p:cNvSpPr/>
          <p:nvPr userDrawn="1"/>
        </p:nvSpPr>
        <p:spPr>
          <a:xfrm>
            <a:off x="6388100" y="4387376"/>
            <a:ext cx="5067300" cy="1746724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D7ADFFC-62E9-453F-8A76-C525C1085857}"/>
              </a:ext>
            </a:extLst>
          </p:cNvPr>
          <p:cNvSpPr/>
          <p:nvPr userDrawn="1"/>
        </p:nvSpPr>
        <p:spPr>
          <a:xfrm>
            <a:off x="723900" y="4387376"/>
            <a:ext cx="5067300" cy="1746724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CB68857-5452-4BC8-AC56-32F3915622AB}"/>
              </a:ext>
            </a:extLst>
          </p:cNvPr>
          <p:cNvSpPr/>
          <p:nvPr userDrawn="1"/>
        </p:nvSpPr>
        <p:spPr>
          <a:xfrm>
            <a:off x="723900" y="2037876"/>
            <a:ext cx="5067300" cy="1746724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20144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时间轴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D37AA7DC-8C76-444A-8CB3-96E44130199E}"/>
              </a:ext>
            </a:extLst>
          </p:cNvPr>
          <p:cNvSpPr/>
          <p:nvPr userDrawn="1"/>
        </p:nvSpPr>
        <p:spPr>
          <a:xfrm rot="21282059">
            <a:off x="-137780" y="2747570"/>
            <a:ext cx="12446211" cy="2157139"/>
          </a:xfrm>
          <a:custGeom>
            <a:avLst/>
            <a:gdLst>
              <a:gd name="connsiteX0" fmla="*/ 0 w 12614787"/>
              <a:gd name="connsiteY0" fmla="*/ 3716593 h 3716593"/>
              <a:gd name="connsiteX1" fmla="*/ 1396180 w 12614787"/>
              <a:gd name="connsiteY1" fmla="*/ 3146322 h 3716593"/>
              <a:gd name="connsiteX2" fmla="*/ 3313471 w 12614787"/>
              <a:gd name="connsiteY2" fmla="*/ 2880851 h 3716593"/>
              <a:gd name="connsiteX3" fmla="*/ 3411793 w 12614787"/>
              <a:gd name="connsiteY3" fmla="*/ 2851355 h 3716593"/>
              <a:gd name="connsiteX4" fmla="*/ 5112774 w 12614787"/>
              <a:gd name="connsiteY4" fmla="*/ 2015613 h 3716593"/>
              <a:gd name="connsiteX5" fmla="*/ 8357419 w 12614787"/>
              <a:gd name="connsiteY5" fmla="*/ 1160206 h 3716593"/>
              <a:gd name="connsiteX6" fmla="*/ 12614787 w 12614787"/>
              <a:gd name="connsiteY6" fmla="*/ 0 h 3716593"/>
              <a:gd name="connsiteX0" fmla="*/ 0 w 12614787"/>
              <a:gd name="connsiteY0" fmla="*/ 3716593 h 3716593"/>
              <a:gd name="connsiteX1" fmla="*/ 3313471 w 12614787"/>
              <a:gd name="connsiteY1" fmla="*/ 2880851 h 3716593"/>
              <a:gd name="connsiteX2" fmla="*/ 3411793 w 12614787"/>
              <a:gd name="connsiteY2" fmla="*/ 2851355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81084 w 12614787"/>
              <a:gd name="connsiteY1" fmla="*/ 2998838 h 3716593"/>
              <a:gd name="connsiteX2" fmla="*/ 3411793 w 12614787"/>
              <a:gd name="connsiteY2" fmla="*/ 2851355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81084 w 12614787"/>
              <a:gd name="connsiteY1" fmla="*/ 2998838 h 3716593"/>
              <a:gd name="connsiteX2" fmla="*/ 3411793 w 12614787"/>
              <a:gd name="connsiteY2" fmla="*/ 2851355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81084 w 12614787"/>
              <a:gd name="connsiteY1" fmla="*/ 2998838 h 3716593"/>
              <a:gd name="connsiteX2" fmla="*/ 3411793 w 12614787"/>
              <a:gd name="connsiteY2" fmla="*/ 2851355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411793 w 12614787"/>
              <a:gd name="connsiteY2" fmla="*/ 2851355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991896 w 12614787"/>
              <a:gd name="connsiteY2" fmla="*/ 2713704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952567 w 12614787"/>
              <a:gd name="connsiteY2" fmla="*/ 2644879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657599 w 12614787"/>
              <a:gd name="connsiteY2" fmla="*/ 2723537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112774 w 12614787"/>
              <a:gd name="connsiteY3" fmla="*/ 2015613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98524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212258 w 12614787"/>
              <a:gd name="connsiteY1" fmla="*/ 3028335 h 3716593"/>
              <a:gd name="connsiteX2" fmla="*/ 3854244 w 12614787"/>
              <a:gd name="connsiteY2" fmla="*/ 2664543 h 3716593"/>
              <a:gd name="connsiteX3" fmla="*/ 5358767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2614787"/>
              <a:gd name="connsiteY0" fmla="*/ 3716593 h 3716593"/>
              <a:gd name="connsiteX1" fmla="*/ 2071448 w 12614787"/>
              <a:gd name="connsiteY1" fmla="*/ 2560803 h 3716593"/>
              <a:gd name="connsiteX2" fmla="*/ 3854244 w 12614787"/>
              <a:gd name="connsiteY2" fmla="*/ 2664543 h 3716593"/>
              <a:gd name="connsiteX3" fmla="*/ 5358767 w 12614787"/>
              <a:gd name="connsiteY3" fmla="*/ 1834638 h 3716593"/>
              <a:gd name="connsiteX4" fmla="*/ 8357419 w 12614787"/>
              <a:gd name="connsiteY4" fmla="*/ 1160206 h 3716593"/>
              <a:gd name="connsiteX5" fmla="*/ 12614787 w 12614787"/>
              <a:gd name="connsiteY5" fmla="*/ 0 h 3716593"/>
              <a:gd name="connsiteX0" fmla="*/ 0 w 13125473"/>
              <a:gd name="connsiteY0" fmla="*/ 3219750 h 3219750"/>
              <a:gd name="connsiteX1" fmla="*/ 2582134 w 13125473"/>
              <a:gd name="connsiteY1" fmla="*/ 2560803 h 3219750"/>
              <a:gd name="connsiteX2" fmla="*/ 4364930 w 13125473"/>
              <a:gd name="connsiteY2" fmla="*/ 2664543 h 3219750"/>
              <a:gd name="connsiteX3" fmla="*/ 5869453 w 13125473"/>
              <a:gd name="connsiteY3" fmla="*/ 1834638 h 3219750"/>
              <a:gd name="connsiteX4" fmla="*/ 8868105 w 13125473"/>
              <a:gd name="connsiteY4" fmla="*/ 1160206 h 3219750"/>
              <a:gd name="connsiteX5" fmla="*/ 13125473 w 13125473"/>
              <a:gd name="connsiteY5" fmla="*/ 0 h 3219750"/>
              <a:gd name="connsiteX0" fmla="*/ 0 w 13125473"/>
              <a:gd name="connsiteY0" fmla="*/ 3219750 h 3219750"/>
              <a:gd name="connsiteX1" fmla="*/ 2574884 w 13125473"/>
              <a:gd name="connsiteY1" fmla="*/ 2499846 h 3219750"/>
              <a:gd name="connsiteX2" fmla="*/ 4364930 w 13125473"/>
              <a:gd name="connsiteY2" fmla="*/ 2664543 h 3219750"/>
              <a:gd name="connsiteX3" fmla="*/ 5869453 w 13125473"/>
              <a:gd name="connsiteY3" fmla="*/ 1834638 h 3219750"/>
              <a:gd name="connsiteX4" fmla="*/ 8868105 w 13125473"/>
              <a:gd name="connsiteY4" fmla="*/ 1160206 h 3219750"/>
              <a:gd name="connsiteX5" fmla="*/ 13125473 w 13125473"/>
              <a:gd name="connsiteY5" fmla="*/ 0 h 3219750"/>
              <a:gd name="connsiteX0" fmla="*/ 0 w 13125473"/>
              <a:gd name="connsiteY0" fmla="*/ 3219750 h 3219750"/>
              <a:gd name="connsiteX1" fmla="*/ 2574884 w 13125473"/>
              <a:gd name="connsiteY1" fmla="*/ 2499846 h 3219750"/>
              <a:gd name="connsiteX2" fmla="*/ 4576058 w 13125473"/>
              <a:gd name="connsiteY2" fmla="*/ 2314303 h 3219750"/>
              <a:gd name="connsiteX3" fmla="*/ 5869453 w 13125473"/>
              <a:gd name="connsiteY3" fmla="*/ 1834638 h 3219750"/>
              <a:gd name="connsiteX4" fmla="*/ 8868105 w 13125473"/>
              <a:gd name="connsiteY4" fmla="*/ 1160206 h 3219750"/>
              <a:gd name="connsiteX5" fmla="*/ 13125473 w 13125473"/>
              <a:gd name="connsiteY5" fmla="*/ 0 h 3219750"/>
              <a:gd name="connsiteX0" fmla="*/ 0 w 13125473"/>
              <a:gd name="connsiteY0" fmla="*/ 3219750 h 3219750"/>
              <a:gd name="connsiteX1" fmla="*/ 2574884 w 13125473"/>
              <a:gd name="connsiteY1" fmla="*/ 2499846 h 3219750"/>
              <a:gd name="connsiteX2" fmla="*/ 4576058 w 13125473"/>
              <a:gd name="connsiteY2" fmla="*/ 2314303 h 3219750"/>
              <a:gd name="connsiteX3" fmla="*/ 5866479 w 13125473"/>
              <a:gd name="connsiteY3" fmla="*/ 1714108 h 3219750"/>
              <a:gd name="connsiteX4" fmla="*/ 8868105 w 13125473"/>
              <a:gd name="connsiteY4" fmla="*/ 1160206 h 3219750"/>
              <a:gd name="connsiteX5" fmla="*/ 13125473 w 13125473"/>
              <a:gd name="connsiteY5" fmla="*/ 0 h 3219750"/>
              <a:gd name="connsiteX0" fmla="*/ 0 w 13125473"/>
              <a:gd name="connsiteY0" fmla="*/ 3219750 h 3219750"/>
              <a:gd name="connsiteX1" fmla="*/ 2574884 w 13125473"/>
              <a:gd name="connsiteY1" fmla="*/ 2499846 h 3219750"/>
              <a:gd name="connsiteX2" fmla="*/ 4576058 w 13125473"/>
              <a:gd name="connsiteY2" fmla="*/ 2314303 h 3219750"/>
              <a:gd name="connsiteX3" fmla="*/ 5866479 w 13125473"/>
              <a:gd name="connsiteY3" fmla="*/ 1714108 h 3219750"/>
              <a:gd name="connsiteX4" fmla="*/ 8960074 w 13125473"/>
              <a:gd name="connsiteY4" fmla="*/ 1336469 h 3219750"/>
              <a:gd name="connsiteX5" fmla="*/ 13125473 w 13125473"/>
              <a:gd name="connsiteY5" fmla="*/ 0 h 3219750"/>
              <a:gd name="connsiteX0" fmla="*/ 0 w 13345521"/>
              <a:gd name="connsiteY0" fmla="*/ 3208397 h 3208397"/>
              <a:gd name="connsiteX1" fmla="*/ 2574884 w 13345521"/>
              <a:gd name="connsiteY1" fmla="*/ 2488493 h 3208397"/>
              <a:gd name="connsiteX2" fmla="*/ 4576058 w 13345521"/>
              <a:gd name="connsiteY2" fmla="*/ 2302950 h 3208397"/>
              <a:gd name="connsiteX3" fmla="*/ 5866479 w 13345521"/>
              <a:gd name="connsiteY3" fmla="*/ 1702755 h 3208397"/>
              <a:gd name="connsiteX4" fmla="*/ 8960074 w 13345521"/>
              <a:gd name="connsiteY4" fmla="*/ 1325116 h 3208397"/>
              <a:gd name="connsiteX5" fmla="*/ 13345521 w 13345521"/>
              <a:gd name="connsiteY5" fmla="*/ 0 h 3208397"/>
              <a:gd name="connsiteX0" fmla="*/ 0 w 13345521"/>
              <a:gd name="connsiteY0" fmla="*/ 3208397 h 3208397"/>
              <a:gd name="connsiteX1" fmla="*/ 2574884 w 13345521"/>
              <a:gd name="connsiteY1" fmla="*/ 2488493 h 3208397"/>
              <a:gd name="connsiteX2" fmla="*/ 4576058 w 13345521"/>
              <a:gd name="connsiteY2" fmla="*/ 2302950 h 3208397"/>
              <a:gd name="connsiteX3" fmla="*/ 5866479 w 13345521"/>
              <a:gd name="connsiteY3" fmla="*/ 1702755 h 3208397"/>
              <a:gd name="connsiteX4" fmla="*/ 8960074 w 13345521"/>
              <a:gd name="connsiteY4" fmla="*/ 1325116 h 3208397"/>
              <a:gd name="connsiteX5" fmla="*/ 13345521 w 13345521"/>
              <a:gd name="connsiteY5" fmla="*/ 0 h 3208397"/>
              <a:gd name="connsiteX0" fmla="*/ 0 w 13345521"/>
              <a:gd name="connsiteY0" fmla="*/ 3208397 h 3208397"/>
              <a:gd name="connsiteX1" fmla="*/ 2574884 w 13345521"/>
              <a:gd name="connsiteY1" fmla="*/ 2488493 h 3208397"/>
              <a:gd name="connsiteX2" fmla="*/ 4576058 w 13345521"/>
              <a:gd name="connsiteY2" fmla="*/ 2302950 h 3208397"/>
              <a:gd name="connsiteX3" fmla="*/ 5866479 w 13345521"/>
              <a:gd name="connsiteY3" fmla="*/ 1702755 h 3208397"/>
              <a:gd name="connsiteX4" fmla="*/ 8960074 w 13345521"/>
              <a:gd name="connsiteY4" fmla="*/ 1325116 h 3208397"/>
              <a:gd name="connsiteX5" fmla="*/ 13345521 w 13345521"/>
              <a:gd name="connsiteY5" fmla="*/ 0 h 3208397"/>
              <a:gd name="connsiteX0" fmla="*/ 0 w 13345521"/>
              <a:gd name="connsiteY0" fmla="*/ 3208397 h 3208397"/>
              <a:gd name="connsiteX1" fmla="*/ 2574884 w 13345521"/>
              <a:gd name="connsiteY1" fmla="*/ 2488493 h 3208397"/>
              <a:gd name="connsiteX2" fmla="*/ 4576058 w 13345521"/>
              <a:gd name="connsiteY2" fmla="*/ 2302950 h 3208397"/>
              <a:gd name="connsiteX3" fmla="*/ 5866479 w 13345521"/>
              <a:gd name="connsiteY3" fmla="*/ 1702755 h 3208397"/>
              <a:gd name="connsiteX4" fmla="*/ 8960074 w 13345521"/>
              <a:gd name="connsiteY4" fmla="*/ 1325116 h 3208397"/>
              <a:gd name="connsiteX5" fmla="*/ 13345521 w 13345521"/>
              <a:gd name="connsiteY5" fmla="*/ 0 h 3208397"/>
              <a:gd name="connsiteX0" fmla="*/ 0 w 13345521"/>
              <a:gd name="connsiteY0" fmla="*/ 3208396 h 3208396"/>
              <a:gd name="connsiteX1" fmla="*/ 2574884 w 13345521"/>
              <a:gd name="connsiteY1" fmla="*/ 2488492 h 3208396"/>
              <a:gd name="connsiteX2" fmla="*/ 4576058 w 13345521"/>
              <a:gd name="connsiteY2" fmla="*/ 2302949 h 3208396"/>
              <a:gd name="connsiteX3" fmla="*/ 5866479 w 13345521"/>
              <a:gd name="connsiteY3" fmla="*/ 1702754 h 3208396"/>
              <a:gd name="connsiteX4" fmla="*/ 8960074 w 13345521"/>
              <a:gd name="connsiteY4" fmla="*/ 1325115 h 3208396"/>
              <a:gd name="connsiteX5" fmla="*/ 13345521 w 13345521"/>
              <a:gd name="connsiteY5" fmla="*/ 0 h 3208396"/>
              <a:gd name="connsiteX0" fmla="*/ 0 w 13536518"/>
              <a:gd name="connsiteY0" fmla="*/ 3216645 h 3216645"/>
              <a:gd name="connsiteX1" fmla="*/ 2574884 w 13536518"/>
              <a:gd name="connsiteY1" fmla="*/ 2496741 h 3216645"/>
              <a:gd name="connsiteX2" fmla="*/ 4576058 w 13536518"/>
              <a:gd name="connsiteY2" fmla="*/ 2311198 h 3216645"/>
              <a:gd name="connsiteX3" fmla="*/ 5866479 w 13536518"/>
              <a:gd name="connsiteY3" fmla="*/ 1711003 h 3216645"/>
              <a:gd name="connsiteX4" fmla="*/ 8960074 w 13536518"/>
              <a:gd name="connsiteY4" fmla="*/ 1333364 h 3216645"/>
              <a:gd name="connsiteX5" fmla="*/ 13169557 w 13536518"/>
              <a:gd name="connsiteY5" fmla="*/ 148298 h 3216645"/>
              <a:gd name="connsiteX6" fmla="*/ 13345521 w 13536518"/>
              <a:gd name="connsiteY6" fmla="*/ 8249 h 3216645"/>
              <a:gd name="connsiteX0" fmla="*/ 0 w 13986424"/>
              <a:gd name="connsiteY0" fmla="*/ 3135279 h 3135279"/>
              <a:gd name="connsiteX1" fmla="*/ 2574884 w 13986424"/>
              <a:gd name="connsiteY1" fmla="*/ 2415375 h 3135279"/>
              <a:gd name="connsiteX2" fmla="*/ 4576058 w 13986424"/>
              <a:gd name="connsiteY2" fmla="*/ 2229832 h 3135279"/>
              <a:gd name="connsiteX3" fmla="*/ 5866479 w 13986424"/>
              <a:gd name="connsiteY3" fmla="*/ 1629637 h 3135279"/>
              <a:gd name="connsiteX4" fmla="*/ 8960074 w 13986424"/>
              <a:gd name="connsiteY4" fmla="*/ 1251998 h 3135279"/>
              <a:gd name="connsiteX5" fmla="*/ 13169557 w 13986424"/>
              <a:gd name="connsiteY5" fmla="*/ 66932 h 3135279"/>
              <a:gd name="connsiteX6" fmla="*/ 13986424 w 13986424"/>
              <a:gd name="connsiteY6" fmla="*/ 229027 h 3135279"/>
              <a:gd name="connsiteX0" fmla="*/ 0 w 13986424"/>
              <a:gd name="connsiteY0" fmla="*/ 3135279 h 3135279"/>
              <a:gd name="connsiteX1" fmla="*/ 2574884 w 13986424"/>
              <a:gd name="connsiteY1" fmla="*/ 2415375 h 3135279"/>
              <a:gd name="connsiteX2" fmla="*/ 4576058 w 13986424"/>
              <a:gd name="connsiteY2" fmla="*/ 2229832 h 3135279"/>
              <a:gd name="connsiteX3" fmla="*/ 5866479 w 13986424"/>
              <a:gd name="connsiteY3" fmla="*/ 1629637 h 3135279"/>
              <a:gd name="connsiteX4" fmla="*/ 8960074 w 13986424"/>
              <a:gd name="connsiteY4" fmla="*/ 1251998 h 3135279"/>
              <a:gd name="connsiteX5" fmla="*/ 13169557 w 13986424"/>
              <a:gd name="connsiteY5" fmla="*/ 66932 h 3135279"/>
              <a:gd name="connsiteX6" fmla="*/ 13986424 w 13986424"/>
              <a:gd name="connsiteY6" fmla="*/ 229027 h 3135279"/>
              <a:gd name="connsiteX0" fmla="*/ 0 w 13986424"/>
              <a:gd name="connsiteY0" fmla="*/ 3135279 h 3135279"/>
              <a:gd name="connsiteX1" fmla="*/ 2574884 w 13986424"/>
              <a:gd name="connsiteY1" fmla="*/ 2415375 h 3135279"/>
              <a:gd name="connsiteX2" fmla="*/ 4576058 w 13986424"/>
              <a:gd name="connsiteY2" fmla="*/ 2229832 h 3135279"/>
              <a:gd name="connsiteX3" fmla="*/ 5866479 w 13986424"/>
              <a:gd name="connsiteY3" fmla="*/ 1629637 h 3135279"/>
              <a:gd name="connsiteX4" fmla="*/ 8960074 w 13986424"/>
              <a:gd name="connsiteY4" fmla="*/ 1251998 h 3135279"/>
              <a:gd name="connsiteX5" fmla="*/ 13169557 w 13986424"/>
              <a:gd name="connsiteY5" fmla="*/ 66932 h 3135279"/>
              <a:gd name="connsiteX6" fmla="*/ 13986424 w 13986424"/>
              <a:gd name="connsiteY6" fmla="*/ 229027 h 3135279"/>
              <a:gd name="connsiteX0" fmla="*/ 0 w 13986424"/>
              <a:gd name="connsiteY0" fmla="*/ 3135279 h 3135279"/>
              <a:gd name="connsiteX1" fmla="*/ 2574884 w 13986424"/>
              <a:gd name="connsiteY1" fmla="*/ 2415375 h 3135279"/>
              <a:gd name="connsiteX2" fmla="*/ 4576058 w 13986424"/>
              <a:gd name="connsiteY2" fmla="*/ 2229832 h 3135279"/>
              <a:gd name="connsiteX3" fmla="*/ 5866479 w 13986424"/>
              <a:gd name="connsiteY3" fmla="*/ 1629637 h 3135279"/>
              <a:gd name="connsiteX4" fmla="*/ 8960074 w 13986424"/>
              <a:gd name="connsiteY4" fmla="*/ 1251998 h 3135279"/>
              <a:gd name="connsiteX5" fmla="*/ 13169557 w 13986424"/>
              <a:gd name="connsiteY5" fmla="*/ 66932 h 3135279"/>
              <a:gd name="connsiteX6" fmla="*/ 13986424 w 13986424"/>
              <a:gd name="connsiteY6" fmla="*/ 229027 h 3135279"/>
              <a:gd name="connsiteX0" fmla="*/ 0 w 13169557"/>
              <a:gd name="connsiteY0" fmla="*/ 3068347 h 3068347"/>
              <a:gd name="connsiteX1" fmla="*/ 2574884 w 13169557"/>
              <a:gd name="connsiteY1" fmla="*/ 2348443 h 3068347"/>
              <a:gd name="connsiteX2" fmla="*/ 4576058 w 13169557"/>
              <a:gd name="connsiteY2" fmla="*/ 2162900 h 3068347"/>
              <a:gd name="connsiteX3" fmla="*/ 5866479 w 13169557"/>
              <a:gd name="connsiteY3" fmla="*/ 1562705 h 3068347"/>
              <a:gd name="connsiteX4" fmla="*/ 8960074 w 13169557"/>
              <a:gd name="connsiteY4" fmla="*/ 1185066 h 3068347"/>
              <a:gd name="connsiteX5" fmla="*/ 13169557 w 13169557"/>
              <a:gd name="connsiteY5" fmla="*/ 0 h 3068347"/>
              <a:gd name="connsiteX0" fmla="*/ 0 w 13130029"/>
              <a:gd name="connsiteY0" fmla="*/ 3086271 h 3086271"/>
              <a:gd name="connsiteX1" fmla="*/ 2574884 w 13130029"/>
              <a:gd name="connsiteY1" fmla="*/ 2366367 h 3086271"/>
              <a:gd name="connsiteX2" fmla="*/ 4576058 w 13130029"/>
              <a:gd name="connsiteY2" fmla="*/ 2180824 h 3086271"/>
              <a:gd name="connsiteX3" fmla="*/ 5866479 w 13130029"/>
              <a:gd name="connsiteY3" fmla="*/ 1580629 h 3086271"/>
              <a:gd name="connsiteX4" fmla="*/ 8960074 w 13130029"/>
              <a:gd name="connsiteY4" fmla="*/ 1202990 h 3086271"/>
              <a:gd name="connsiteX5" fmla="*/ 13130029 w 13130029"/>
              <a:gd name="connsiteY5" fmla="*/ 0 h 3086271"/>
              <a:gd name="connsiteX0" fmla="*/ 0 w 13130029"/>
              <a:gd name="connsiteY0" fmla="*/ 3086271 h 3086271"/>
              <a:gd name="connsiteX1" fmla="*/ 683818 w 13130029"/>
              <a:gd name="connsiteY1" fmla="*/ 2787607 h 3086271"/>
              <a:gd name="connsiteX2" fmla="*/ 2574884 w 13130029"/>
              <a:gd name="connsiteY2" fmla="*/ 2366367 h 3086271"/>
              <a:gd name="connsiteX3" fmla="*/ 4576058 w 13130029"/>
              <a:gd name="connsiteY3" fmla="*/ 2180824 h 3086271"/>
              <a:gd name="connsiteX4" fmla="*/ 5866479 w 13130029"/>
              <a:gd name="connsiteY4" fmla="*/ 1580629 h 3086271"/>
              <a:gd name="connsiteX5" fmla="*/ 8960074 w 13130029"/>
              <a:gd name="connsiteY5" fmla="*/ 1202990 h 3086271"/>
              <a:gd name="connsiteX6" fmla="*/ 13130029 w 13130029"/>
              <a:gd name="connsiteY6" fmla="*/ 0 h 3086271"/>
              <a:gd name="connsiteX0" fmla="*/ 0 w 12446211"/>
              <a:gd name="connsiteY0" fmla="*/ 2787607 h 2787607"/>
              <a:gd name="connsiteX1" fmla="*/ 1891066 w 12446211"/>
              <a:gd name="connsiteY1" fmla="*/ 2366367 h 2787607"/>
              <a:gd name="connsiteX2" fmla="*/ 3892240 w 12446211"/>
              <a:gd name="connsiteY2" fmla="*/ 2180824 h 2787607"/>
              <a:gd name="connsiteX3" fmla="*/ 5182661 w 12446211"/>
              <a:gd name="connsiteY3" fmla="*/ 1580629 h 2787607"/>
              <a:gd name="connsiteX4" fmla="*/ 8276256 w 12446211"/>
              <a:gd name="connsiteY4" fmla="*/ 1202990 h 2787607"/>
              <a:gd name="connsiteX5" fmla="*/ 12446211 w 12446211"/>
              <a:gd name="connsiteY5" fmla="*/ 0 h 2787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446211" h="2787607">
                <a:moveTo>
                  <a:pt x="0" y="2787607"/>
                </a:moveTo>
                <a:cubicBezTo>
                  <a:pt x="429147" y="2667623"/>
                  <a:pt x="1244280" y="2467728"/>
                  <a:pt x="1891066" y="2366367"/>
                </a:cubicBezTo>
                <a:cubicBezTo>
                  <a:pt x="2257969" y="2345668"/>
                  <a:pt x="3198854" y="2442761"/>
                  <a:pt x="3892240" y="2180824"/>
                </a:cubicBezTo>
                <a:cubicBezTo>
                  <a:pt x="4473675" y="1916889"/>
                  <a:pt x="4451992" y="1743601"/>
                  <a:pt x="5182661" y="1580629"/>
                </a:cubicBezTo>
                <a:cubicBezTo>
                  <a:pt x="5913330" y="1417657"/>
                  <a:pt x="7065664" y="1466428"/>
                  <a:pt x="8276256" y="1202990"/>
                </a:cubicBezTo>
                <a:cubicBezTo>
                  <a:pt x="9486848" y="939552"/>
                  <a:pt x="11927867" y="336460"/>
                  <a:pt x="12446211" y="0"/>
                </a:cubicBezTo>
              </a:path>
            </a:pathLst>
          </a:custGeom>
          <a:noFill/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/>
              <a:cs typeface="+mn-ea"/>
              <a:sym typeface="阿里巴巴普惠体"/>
            </a:endParaRPr>
          </a:p>
        </p:txBody>
      </p:sp>
    </p:spTree>
    <p:extLst>
      <p:ext uri="{BB962C8B-B14F-4D97-AF65-F5344CB8AC3E}">
        <p14:creationId xmlns:p14="http://schemas.microsoft.com/office/powerpoint/2010/main" val="5977479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时间轴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E789FF5-F373-48F9-A5C4-ACE4DCC50B4C}"/>
              </a:ext>
            </a:extLst>
          </p:cNvPr>
          <p:cNvSpPr/>
          <p:nvPr userDrawn="1"/>
        </p:nvSpPr>
        <p:spPr>
          <a:xfrm>
            <a:off x="0" y="4082714"/>
            <a:ext cx="12192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/>
              <a:cs typeface="+mn-ea"/>
              <a:sym typeface="阿里巴巴普惠体"/>
            </a:endParaRPr>
          </a:p>
        </p:txBody>
      </p:sp>
    </p:spTree>
    <p:extLst>
      <p:ext uri="{BB962C8B-B14F-4D97-AF65-F5344CB8AC3E}">
        <p14:creationId xmlns:p14="http://schemas.microsoft.com/office/powerpoint/2010/main" val="38094139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>
            <a:extLst>
              <a:ext uri="{FF2B5EF4-FFF2-40B4-BE49-F238E27FC236}">
                <a16:creationId xmlns:a16="http://schemas.microsoft.com/office/drawing/2014/main" id="{CF0ADB1A-BC7C-4BA9-9F83-978E5305861F}"/>
              </a:ext>
            </a:extLst>
          </p:cNvPr>
          <p:cNvSpPr/>
          <p:nvPr userDrawn="1"/>
        </p:nvSpPr>
        <p:spPr>
          <a:xfrm>
            <a:off x="1346199" y="1182687"/>
            <a:ext cx="9499601" cy="4492625"/>
          </a:xfrm>
          <a:prstGeom prst="rect">
            <a:avLst/>
          </a:prstGeom>
          <a:solidFill>
            <a:schemeClr val="bg1"/>
          </a:solidFill>
          <a:ln w="508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1710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08C321B4-EFB3-4E49-8F7E-725ABA6A5CD7}"/>
              </a:ext>
            </a:extLst>
          </p:cNvPr>
          <p:cNvSpPr/>
          <p:nvPr userDrawn="1"/>
        </p:nvSpPr>
        <p:spPr>
          <a:xfrm>
            <a:off x="0" y="0"/>
            <a:ext cx="12192000" cy="3632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EE70389-3BB7-42E6-B13A-23207E5EDE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52175"/>
          <a:stretch/>
        </p:blipFill>
        <p:spPr>
          <a:xfrm>
            <a:off x="-529" y="-1"/>
            <a:ext cx="12193057" cy="3653343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4F6E8E31-4AF7-4A6A-8067-9086BE19CD5A}"/>
              </a:ext>
            </a:extLst>
          </p:cNvPr>
          <p:cNvSpPr/>
          <p:nvPr userDrawn="1"/>
        </p:nvSpPr>
        <p:spPr>
          <a:xfrm>
            <a:off x="723900" y="2881630"/>
            <a:ext cx="10731500" cy="325247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14F0F983-9653-43E7-B7A6-0A1B0FCF1B7D}"/>
              </a:ext>
            </a:extLst>
          </p:cNvPr>
          <p:cNvSpPr/>
          <p:nvPr userDrawn="1"/>
        </p:nvSpPr>
        <p:spPr>
          <a:xfrm>
            <a:off x="1564640" y="5322795"/>
            <a:ext cx="1107440" cy="6096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93F812DE-4046-468A-9915-FAD80F23F026}"/>
              </a:ext>
            </a:extLst>
          </p:cNvPr>
          <p:cNvCxnSpPr/>
          <p:nvPr userDrawn="1"/>
        </p:nvCxnSpPr>
        <p:spPr>
          <a:xfrm>
            <a:off x="7937107" y="4033082"/>
            <a:ext cx="0" cy="1175571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图片占位符 32">
            <a:extLst>
              <a:ext uri="{FF2B5EF4-FFF2-40B4-BE49-F238E27FC236}">
                <a16:creationId xmlns:a16="http://schemas.microsoft.com/office/drawing/2014/main" id="{A1FDAECE-855E-413B-B7A4-F40359B23078}"/>
              </a:ext>
            </a:extLst>
          </p:cNvPr>
          <p:cNvSpPr>
            <a:spLocks noGrp="1" noChangeAspect="1"/>
          </p:cNvSpPr>
          <p:nvPr>
            <p:ph type="pic" sz="quarter" idx="11" hasCustomPrompt="1"/>
          </p:nvPr>
        </p:nvSpPr>
        <p:spPr>
          <a:xfrm>
            <a:off x="8742470" y="3626955"/>
            <a:ext cx="1773080" cy="1756800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单击图标插入图片</a:t>
            </a:r>
          </a:p>
        </p:txBody>
      </p:sp>
    </p:spTree>
    <p:extLst>
      <p:ext uri="{BB962C8B-B14F-4D97-AF65-F5344CB8AC3E}">
        <p14:creationId xmlns:p14="http://schemas.microsoft.com/office/powerpoint/2010/main" val="2917677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531DB332-7ED2-4AC4-96E5-F1B81EEB5938}"/>
              </a:ext>
            </a:extLst>
          </p:cNvPr>
          <p:cNvSpPr/>
          <p:nvPr userDrawn="1"/>
        </p:nvSpPr>
        <p:spPr>
          <a:xfrm>
            <a:off x="5640703" y="0"/>
            <a:ext cx="6551297" cy="6858000"/>
          </a:xfrm>
          <a:custGeom>
            <a:avLst/>
            <a:gdLst>
              <a:gd name="connsiteX0" fmla="*/ 372500 w 5031104"/>
              <a:gd name="connsiteY0" fmla="*/ 0 h 6858000"/>
              <a:gd name="connsiteX1" fmla="*/ 5031104 w 5031104"/>
              <a:gd name="connsiteY1" fmla="*/ 0 h 6858000"/>
              <a:gd name="connsiteX2" fmla="*/ 5031104 w 5031104"/>
              <a:gd name="connsiteY2" fmla="*/ 6858000 h 6858000"/>
              <a:gd name="connsiteX3" fmla="*/ 1169012 w 5031104"/>
              <a:gd name="connsiteY3" fmla="*/ 6858000 h 6858000"/>
              <a:gd name="connsiteX4" fmla="*/ 1044885 w 5031104"/>
              <a:gd name="connsiteY4" fmla="*/ 6642123 h 6858000"/>
              <a:gd name="connsiteX5" fmla="*/ 0 w 5031104"/>
              <a:gd name="connsiteY5" fmla="*/ 2515552 h 6858000"/>
              <a:gd name="connsiteX6" fmla="*/ 272553 w 5031104"/>
              <a:gd name="connsiteY6" fmla="*/ 351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31104" h="6858000">
                <a:moveTo>
                  <a:pt x="372500" y="0"/>
                </a:moveTo>
                <a:lnTo>
                  <a:pt x="5031104" y="0"/>
                </a:lnTo>
                <a:lnTo>
                  <a:pt x="5031104" y="6858000"/>
                </a:lnTo>
                <a:lnTo>
                  <a:pt x="1169012" y="6858000"/>
                </a:lnTo>
                <a:lnTo>
                  <a:pt x="1044885" y="6642123"/>
                </a:lnTo>
                <a:cubicBezTo>
                  <a:pt x="378515" y="5415445"/>
                  <a:pt x="0" y="4009702"/>
                  <a:pt x="0" y="2515552"/>
                </a:cubicBezTo>
                <a:cubicBezTo>
                  <a:pt x="0" y="1768477"/>
                  <a:pt x="94628" y="1043504"/>
                  <a:pt x="272553" y="351965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latin typeface="阿里巴巴普惠体"/>
              <a:cs typeface="+mn-ea"/>
              <a:sym typeface="阿里巴巴普惠体"/>
            </a:endParaRPr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D04B3836-F2EF-452B-80B7-C055265EC923}"/>
              </a:ext>
            </a:extLst>
          </p:cNvPr>
          <p:cNvSpPr/>
          <p:nvPr userDrawn="1"/>
        </p:nvSpPr>
        <p:spPr>
          <a:xfrm>
            <a:off x="5838823" y="0"/>
            <a:ext cx="6551297" cy="6858000"/>
          </a:xfrm>
          <a:custGeom>
            <a:avLst/>
            <a:gdLst>
              <a:gd name="connsiteX0" fmla="*/ 372500 w 5031104"/>
              <a:gd name="connsiteY0" fmla="*/ 0 h 6858000"/>
              <a:gd name="connsiteX1" fmla="*/ 5031104 w 5031104"/>
              <a:gd name="connsiteY1" fmla="*/ 0 h 6858000"/>
              <a:gd name="connsiteX2" fmla="*/ 5031104 w 5031104"/>
              <a:gd name="connsiteY2" fmla="*/ 6858000 h 6858000"/>
              <a:gd name="connsiteX3" fmla="*/ 1169012 w 5031104"/>
              <a:gd name="connsiteY3" fmla="*/ 6858000 h 6858000"/>
              <a:gd name="connsiteX4" fmla="*/ 1044885 w 5031104"/>
              <a:gd name="connsiteY4" fmla="*/ 6642123 h 6858000"/>
              <a:gd name="connsiteX5" fmla="*/ 0 w 5031104"/>
              <a:gd name="connsiteY5" fmla="*/ 2515552 h 6858000"/>
              <a:gd name="connsiteX6" fmla="*/ 272553 w 5031104"/>
              <a:gd name="connsiteY6" fmla="*/ 35196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031104" h="6858000">
                <a:moveTo>
                  <a:pt x="372500" y="0"/>
                </a:moveTo>
                <a:lnTo>
                  <a:pt x="5031104" y="0"/>
                </a:lnTo>
                <a:lnTo>
                  <a:pt x="5031104" y="6858000"/>
                </a:lnTo>
                <a:lnTo>
                  <a:pt x="1169012" y="6858000"/>
                </a:lnTo>
                <a:lnTo>
                  <a:pt x="1044885" y="6642123"/>
                </a:lnTo>
                <a:cubicBezTo>
                  <a:pt x="378515" y="5415445"/>
                  <a:pt x="0" y="4009702"/>
                  <a:pt x="0" y="2515552"/>
                </a:cubicBezTo>
                <a:cubicBezTo>
                  <a:pt x="0" y="1768477"/>
                  <a:pt x="94628" y="1043504"/>
                  <a:pt x="272553" y="351965"/>
                </a:cubicBezTo>
                <a:close/>
              </a:path>
            </a:pathLst>
          </a:custGeom>
          <a:blipFill dpi="0" rotWithShape="1">
            <a:blip r:embed="rId2"/>
            <a:srcRect/>
            <a:stretch>
              <a:fillRect l="-18820" r="-1874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919587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74722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0707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031274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846962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646555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76176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480130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56485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火车, 大, 电脑, 桌子&#10;&#10;描述已自动生成">
            <a:extLst>
              <a:ext uri="{FF2B5EF4-FFF2-40B4-BE49-F238E27FC236}">
                <a16:creationId xmlns:a16="http://schemas.microsoft.com/office/drawing/2014/main" id="{E57ACAEC-8037-403F-A2E6-A6A804F977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31" r="41137" b="21570"/>
          <a:stretch/>
        </p:blipFill>
        <p:spPr>
          <a:xfrm flipH="1">
            <a:off x="9390371" y="3871652"/>
            <a:ext cx="2801629" cy="2986348"/>
          </a:xfrm>
          <a:custGeom>
            <a:avLst/>
            <a:gdLst>
              <a:gd name="connsiteX0" fmla="*/ 2801629 w 2801629"/>
              <a:gd name="connsiteY0" fmla="*/ 0 h 2986348"/>
              <a:gd name="connsiteX1" fmla="*/ 0 w 2801629"/>
              <a:gd name="connsiteY1" fmla="*/ 0 h 2986348"/>
              <a:gd name="connsiteX2" fmla="*/ 0 w 2801629"/>
              <a:gd name="connsiteY2" fmla="*/ 2986348 h 2986348"/>
              <a:gd name="connsiteX3" fmla="*/ 2801629 w 2801629"/>
              <a:gd name="connsiteY3" fmla="*/ 2986348 h 2986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01629" h="2986348">
                <a:moveTo>
                  <a:pt x="2801629" y="0"/>
                </a:moveTo>
                <a:lnTo>
                  <a:pt x="0" y="0"/>
                </a:lnTo>
                <a:lnTo>
                  <a:pt x="0" y="2986348"/>
                </a:lnTo>
                <a:lnTo>
                  <a:pt x="2801629" y="2986348"/>
                </a:lnTo>
                <a:close/>
              </a:path>
            </a:pathLst>
          </a:custGeom>
        </p:spPr>
      </p:pic>
      <p:pic>
        <p:nvPicPr>
          <p:cNvPr id="8" name="图片 7" descr="图片包含 火车, 大, 电脑, 桌子&#10;&#10;描述已自动生成">
            <a:extLst>
              <a:ext uri="{FF2B5EF4-FFF2-40B4-BE49-F238E27FC236}">
                <a16:creationId xmlns:a16="http://schemas.microsoft.com/office/drawing/2014/main" id="{9DE5DA1A-FEBA-4C04-AC9E-83C3D0A10BC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570"/>
          <a:stretch>
            <a:fillRect/>
          </a:stretch>
        </p:blipFill>
        <p:spPr>
          <a:xfrm>
            <a:off x="0" y="3871652"/>
            <a:ext cx="9519138" cy="2986348"/>
          </a:xfrm>
          <a:custGeom>
            <a:avLst/>
            <a:gdLst>
              <a:gd name="connsiteX0" fmla="*/ 0 w 9519138"/>
              <a:gd name="connsiteY0" fmla="*/ 0 h 2986348"/>
              <a:gd name="connsiteX1" fmla="*/ 9519138 w 9519138"/>
              <a:gd name="connsiteY1" fmla="*/ 0 h 2986348"/>
              <a:gd name="connsiteX2" fmla="*/ 9519138 w 9519138"/>
              <a:gd name="connsiteY2" fmla="*/ 2986348 h 2986348"/>
              <a:gd name="connsiteX3" fmla="*/ 0 w 9519138"/>
              <a:gd name="connsiteY3" fmla="*/ 2986348 h 29863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19138" h="2986348">
                <a:moveTo>
                  <a:pt x="0" y="0"/>
                </a:moveTo>
                <a:lnTo>
                  <a:pt x="9519138" y="0"/>
                </a:lnTo>
                <a:lnTo>
                  <a:pt x="9519138" y="2986348"/>
                </a:lnTo>
                <a:lnTo>
                  <a:pt x="0" y="2986348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62513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>
            <a:extLst>
              <a:ext uri="{FF2B5EF4-FFF2-40B4-BE49-F238E27FC236}">
                <a16:creationId xmlns:a16="http://schemas.microsoft.com/office/drawing/2014/main" id="{72E88BBF-8A53-4721-94C2-B8D96B610D22}"/>
              </a:ext>
            </a:extLst>
          </p:cNvPr>
          <p:cNvSpPr txBox="1"/>
          <p:nvPr userDrawn="1"/>
        </p:nvSpPr>
        <p:spPr>
          <a:xfrm>
            <a:off x="637250" y="436834"/>
            <a:ext cx="16022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4800" b="1" dirty="0">
                <a:solidFill>
                  <a:schemeClr val="accent1"/>
                </a:solidFill>
                <a:latin typeface="+mj-ea"/>
                <a:ea typeface="+mj-ea"/>
                <a:cs typeface="+mn-ea"/>
                <a:sym typeface="阿里巴巴普惠体"/>
              </a:rPr>
              <a:t>目录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7F51110-FDFF-40CF-A957-9BB08CCDE4C2}"/>
              </a:ext>
            </a:extLst>
          </p:cNvPr>
          <p:cNvSpPr txBox="1"/>
          <p:nvPr userDrawn="1"/>
        </p:nvSpPr>
        <p:spPr>
          <a:xfrm>
            <a:off x="693950" y="1134806"/>
            <a:ext cx="1545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ln w="12700">
                  <a:noFill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rPr>
              <a:t>CONTENTS</a:t>
            </a:r>
            <a:endParaRPr lang="zh-CN" altLang="en-US" sz="1600" dirty="0">
              <a:ln w="12700">
                <a:noFill/>
              </a:ln>
              <a:solidFill>
                <a:schemeClr val="tx1">
                  <a:lumMod val="65000"/>
                  <a:lumOff val="35000"/>
                </a:schemeClr>
              </a:solidFill>
              <a:latin typeface="+mn-ea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B16BC8BB-90DB-4429-A304-4894F1C09B6A}"/>
              </a:ext>
            </a:extLst>
          </p:cNvPr>
          <p:cNvSpPr/>
          <p:nvPr userDrawn="1"/>
        </p:nvSpPr>
        <p:spPr>
          <a:xfrm>
            <a:off x="858320" y="2552476"/>
            <a:ext cx="2256421" cy="289937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"/>
              <a:sym typeface="思源黑体 CN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E7FF2F7-F192-4475-B4FF-5576DA0FEF4F}"/>
              </a:ext>
            </a:extLst>
          </p:cNvPr>
          <p:cNvSpPr/>
          <p:nvPr userDrawn="1"/>
        </p:nvSpPr>
        <p:spPr>
          <a:xfrm>
            <a:off x="3634054" y="2552476"/>
            <a:ext cx="2256422" cy="289937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5460DDA9-7F31-4954-818B-65F225748D7C}"/>
              </a:ext>
            </a:extLst>
          </p:cNvPr>
          <p:cNvSpPr/>
          <p:nvPr userDrawn="1"/>
        </p:nvSpPr>
        <p:spPr>
          <a:xfrm>
            <a:off x="6409789" y="2552476"/>
            <a:ext cx="2256423" cy="289937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思源黑体 CN"/>
              <a:sym typeface="思源黑体 CN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CC39505-98B6-4356-A58E-6843344D3083}"/>
              </a:ext>
            </a:extLst>
          </p:cNvPr>
          <p:cNvSpPr/>
          <p:nvPr userDrawn="1"/>
        </p:nvSpPr>
        <p:spPr>
          <a:xfrm>
            <a:off x="9185526" y="2552476"/>
            <a:ext cx="2256423" cy="2899372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A893BB42-4749-4EBA-80BA-89F8D05A69C7}"/>
              </a:ext>
            </a:extLst>
          </p:cNvPr>
          <p:cNvSpPr/>
          <p:nvPr userDrawn="1"/>
        </p:nvSpPr>
        <p:spPr>
          <a:xfrm>
            <a:off x="750051" y="2458601"/>
            <a:ext cx="2256421" cy="28993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 CN"/>
              <a:sym typeface="思源黑体 CN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5C8B57C7-2FCC-47D5-AA5B-7BACBFE3CEFF}"/>
              </a:ext>
            </a:extLst>
          </p:cNvPr>
          <p:cNvSpPr/>
          <p:nvPr userDrawn="1"/>
        </p:nvSpPr>
        <p:spPr>
          <a:xfrm>
            <a:off x="3525785" y="2458601"/>
            <a:ext cx="2256422" cy="28993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8898BF0E-FFD1-4EC6-982B-9A4C7B8E0A9F}"/>
              </a:ext>
            </a:extLst>
          </p:cNvPr>
          <p:cNvSpPr/>
          <p:nvPr userDrawn="1"/>
        </p:nvSpPr>
        <p:spPr>
          <a:xfrm>
            <a:off x="6301520" y="2458601"/>
            <a:ext cx="2256423" cy="28993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0BFB5C18-64F5-46F6-B00B-60FC976F1B6E}"/>
              </a:ext>
            </a:extLst>
          </p:cNvPr>
          <p:cNvSpPr/>
          <p:nvPr userDrawn="1"/>
        </p:nvSpPr>
        <p:spPr>
          <a:xfrm>
            <a:off x="9077257" y="2458601"/>
            <a:ext cx="2256423" cy="28993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474A1455-6BE3-4B3F-906E-A0FD9630AE1B}"/>
              </a:ext>
            </a:extLst>
          </p:cNvPr>
          <p:cNvCxnSpPr>
            <a:cxnSpLocks/>
          </p:cNvCxnSpPr>
          <p:nvPr userDrawn="1"/>
        </p:nvCxnSpPr>
        <p:spPr>
          <a:xfrm>
            <a:off x="784795" y="1510666"/>
            <a:ext cx="138021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图片占位符 32">
            <a:extLst>
              <a:ext uri="{FF2B5EF4-FFF2-40B4-BE49-F238E27FC236}">
                <a16:creationId xmlns:a16="http://schemas.microsoft.com/office/drawing/2014/main" id="{37F9D205-7942-413B-9D4C-46F7A5C58591}"/>
              </a:ext>
            </a:extLst>
          </p:cNvPr>
          <p:cNvSpPr>
            <a:spLocks noGrp="1" noChangeAspect="1"/>
          </p:cNvSpPr>
          <p:nvPr userDrawn="1">
            <p:ph type="pic" sz="quarter" idx="10" hasCustomPrompt="1"/>
          </p:nvPr>
        </p:nvSpPr>
        <p:spPr>
          <a:xfrm>
            <a:off x="919787" y="2707939"/>
            <a:ext cx="1916948" cy="1693863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单击图标插入图片</a:t>
            </a:r>
          </a:p>
        </p:txBody>
      </p:sp>
      <p:sp>
        <p:nvSpPr>
          <p:cNvPr id="34" name="图片占位符 32">
            <a:extLst>
              <a:ext uri="{FF2B5EF4-FFF2-40B4-BE49-F238E27FC236}">
                <a16:creationId xmlns:a16="http://schemas.microsoft.com/office/drawing/2014/main" id="{C5E970C4-9140-46F7-885B-CAF556630BAC}"/>
              </a:ext>
            </a:extLst>
          </p:cNvPr>
          <p:cNvSpPr>
            <a:spLocks noGrp="1" noChangeAspect="1"/>
          </p:cNvSpPr>
          <p:nvPr userDrawn="1">
            <p:ph type="pic" sz="quarter" idx="11" hasCustomPrompt="1"/>
          </p:nvPr>
        </p:nvSpPr>
        <p:spPr>
          <a:xfrm>
            <a:off x="3695522" y="2707939"/>
            <a:ext cx="1916948" cy="1693863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单击图标插入图片</a:t>
            </a:r>
          </a:p>
        </p:txBody>
      </p:sp>
      <p:sp>
        <p:nvSpPr>
          <p:cNvPr id="35" name="图片占位符 32">
            <a:extLst>
              <a:ext uri="{FF2B5EF4-FFF2-40B4-BE49-F238E27FC236}">
                <a16:creationId xmlns:a16="http://schemas.microsoft.com/office/drawing/2014/main" id="{5FFA0BDE-A23F-46A8-A76B-71E9A5154791}"/>
              </a:ext>
            </a:extLst>
          </p:cNvPr>
          <p:cNvSpPr>
            <a:spLocks noGrp="1" noChangeAspect="1"/>
          </p:cNvSpPr>
          <p:nvPr userDrawn="1">
            <p:ph type="pic" sz="quarter" idx="12" hasCustomPrompt="1"/>
          </p:nvPr>
        </p:nvSpPr>
        <p:spPr>
          <a:xfrm>
            <a:off x="6471257" y="2707939"/>
            <a:ext cx="1916948" cy="1693863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单击图标插入图片</a:t>
            </a:r>
          </a:p>
        </p:txBody>
      </p:sp>
      <p:sp>
        <p:nvSpPr>
          <p:cNvPr id="36" name="图片占位符 32">
            <a:extLst>
              <a:ext uri="{FF2B5EF4-FFF2-40B4-BE49-F238E27FC236}">
                <a16:creationId xmlns:a16="http://schemas.microsoft.com/office/drawing/2014/main" id="{1EB1181F-42A5-47C6-B4BA-70DA878D1BB7}"/>
              </a:ext>
            </a:extLst>
          </p:cNvPr>
          <p:cNvSpPr>
            <a:spLocks noGrp="1" noChangeAspect="1"/>
          </p:cNvSpPr>
          <p:nvPr userDrawn="1">
            <p:ph type="pic" sz="quarter" idx="13" hasCustomPrompt="1"/>
          </p:nvPr>
        </p:nvSpPr>
        <p:spPr>
          <a:xfrm>
            <a:off x="9246992" y="2707939"/>
            <a:ext cx="1916948" cy="1693863"/>
          </a:xfrm>
          <a:prstGeom prst="rect">
            <a:avLst/>
          </a:prstGeom>
          <a:solidFill>
            <a:schemeClr val="bg1"/>
          </a:solidFill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r>
              <a:rPr lang="zh-CN" altLang="en-US" dirty="0"/>
              <a:t>单击图标插入图片</a:t>
            </a:r>
          </a:p>
        </p:txBody>
      </p:sp>
    </p:spTree>
    <p:extLst>
      <p:ext uri="{BB962C8B-B14F-4D97-AF65-F5344CB8AC3E}">
        <p14:creationId xmlns:p14="http://schemas.microsoft.com/office/powerpoint/2010/main" val="2068257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椭圆 9">
            <a:extLst>
              <a:ext uri="{FF2B5EF4-FFF2-40B4-BE49-F238E27FC236}">
                <a16:creationId xmlns:a16="http://schemas.microsoft.com/office/drawing/2014/main" id="{282D7BFC-1CF7-4A43-85D0-1F31A2122864}"/>
              </a:ext>
            </a:extLst>
          </p:cNvPr>
          <p:cNvSpPr/>
          <p:nvPr userDrawn="1"/>
        </p:nvSpPr>
        <p:spPr>
          <a:xfrm>
            <a:off x="-2723271" y="-1138244"/>
            <a:ext cx="9026770" cy="9026770"/>
          </a:xfrm>
          <a:prstGeom prst="ellipse">
            <a:avLst/>
          </a:prstGeom>
          <a:noFill/>
          <a:ln w="12700">
            <a:gradFill>
              <a:gsLst>
                <a:gs pos="0">
                  <a:schemeClr val="accent1"/>
                </a:gs>
                <a:gs pos="31000">
                  <a:schemeClr val="accent1">
                    <a:alpha val="0"/>
                  </a:schemeClr>
                </a:gs>
              </a:gsLst>
              <a:lin ang="114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阿里巴巴普惠体"/>
              <a:cs typeface="+mn-ea"/>
              <a:sym typeface="阿里巴巴普惠体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7284B7D-1458-49C5-AE01-2558A4A07861}"/>
              </a:ext>
            </a:extLst>
          </p:cNvPr>
          <p:cNvSpPr/>
          <p:nvPr userDrawn="1"/>
        </p:nvSpPr>
        <p:spPr>
          <a:xfrm>
            <a:off x="1082924" y="1687826"/>
            <a:ext cx="3482352" cy="348235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17500" dist="50800" dir="5400000" sx="104000" sy="104000" algn="ctr" rotWithShape="0">
              <a:schemeClr val="accent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/>
              <a:cs typeface="+mn-cs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B28443A-15E3-4A0E-A1FB-3E8AAE185C45}"/>
              </a:ext>
            </a:extLst>
          </p:cNvPr>
          <p:cNvGrpSpPr/>
          <p:nvPr userDrawn="1"/>
        </p:nvGrpSpPr>
        <p:grpSpPr>
          <a:xfrm>
            <a:off x="2090503" y="2898683"/>
            <a:ext cx="1467194" cy="999679"/>
            <a:chOff x="1976499" y="2731698"/>
            <a:chExt cx="1467194" cy="999679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76FB298-64F6-4515-8C94-C63E660F0F26}"/>
                </a:ext>
              </a:extLst>
            </p:cNvPr>
            <p:cNvSpPr txBox="1"/>
            <p:nvPr/>
          </p:nvSpPr>
          <p:spPr>
            <a:xfrm>
              <a:off x="1976499" y="2731698"/>
              <a:ext cx="146719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阿里巴巴普惠体 B" panose="00020600040101010101" pitchFamily="18" charset="-122"/>
                </a:rPr>
                <a:t>目录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B7529FC7-598C-4E74-9530-886FD1CE3B07}"/>
                </a:ext>
              </a:extLst>
            </p:cNvPr>
            <p:cNvSpPr txBox="1"/>
            <p:nvPr/>
          </p:nvSpPr>
          <p:spPr>
            <a:xfrm>
              <a:off x="2034350" y="3423600"/>
              <a:ext cx="13514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400" dirty="0">
                  <a:solidFill>
                    <a:schemeClr val="bg1"/>
                  </a:solidFill>
                  <a:latin typeface="+mn-ea"/>
                </a:rPr>
                <a:t>contents</a:t>
              </a:r>
              <a:endParaRPr lang="zh-CN" altLang="en-US" sz="1400" dirty="0">
                <a:solidFill>
                  <a:schemeClr val="bg1"/>
                </a:solidFill>
                <a:latin typeface="+mn-ea"/>
              </a:endParaRPr>
            </a:p>
          </p:txBody>
        </p:sp>
      </p:grpSp>
      <p:sp>
        <p:nvSpPr>
          <p:cNvPr id="23" name="椭圆 22">
            <a:extLst>
              <a:ext uri="{FF2B5EF4-FFF2-40B4-BE49-F238E27FC236}">
                <a16:creationId xmlns:a16="http://schemas.microsoft.com/office/drawing/2014/main" id="{C29B3F8C-E656-486D-B3A9-C193570E9689}"/>
              </a:ext>
            </a:extLst>
          </p:cNvPr>
          <p:cNvSpPr/>
          <p:nvPr userDrawn="1"/>
        </p:nvSpPr>
        <p:spPr>
          <a:xfrm>
            <a:off x="705810" y="1310712"/>
            <a:ext cx="4236580" cy="4236580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alpha val="10000"/>
                  </a:schemeClr>
                </a:gs>
                <a:gs pos="22000">
                  <a:schemeClr val="accent1">
                    <a:alpha val="0"/>
                  </a:schemeClr>
                </a:gs>
              </a:gsLst>
              <a:lin ang="108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 Light" panose="020B0502040204020203" pitchFamily="34" charset="-122"/>
              <a:ea typeface="微软雅黑 Light"/>
              <a:cs typeface="+mn-cs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B60B6E14-9E57-4190-9FD2-3C3F0677F646}"/>
              </a:ext>
            </a:extLst>
          </p:cNvPr>
          <p:cNvSpPr/>
          <p:nvPr userDrawn="1"/>
        </p:nvSpPr>
        <p:spPr>
          <a:xfrm>
            <a:off x="103927" y="708829"/>
            <a:ext cx="5440346" cy="5440346"/>
          </a:xfrm>
          <a:prstGeom prst="ellipse">
            <a:avLst/>
          </a:prstGeom>
          <a:noFill/>
          <a:ln>
            <a:gradFill>
              <a:gsLst>
                <a:gs pos="0">
                  <a:schemeClr val="accent1">
                    <a:alpha val="20000"/>
                  </a:schemeClr>
                </a:gs>
                <a:gs pos="22000">
                  <a:schemeClr val="accent1">
                    <a:alpha val="0"/>
                  </a:schemeClr>
                </a:gs>
              </a:gsLst>
              <a:lin ang="108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 CN"/>
              <a:ea typeface="微软雅黑 Light"/>
              <a:sym typeface="思源黑体 CN"/>
            </a:endParaRPr>
          </a:p>
        </p:txBody>
      </p:sp>
    </p:spTree>
    <p:extLst>
      <p:ext uri="{BB962C8B-B14F-4D97-AF65-F5344CB8AC3E}">
        <p14:creationId xmlns:p14="http://schemas.microsoft.com/office/powerpoint/2010/main" val="1979539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任意多边形: 形状 18">
            <a:extLst>
              <a:ext uri="{FF2B5EF4-FFF2-40B4-BE49-F238E27FC236}">
                <a16:creationId xmlns:a16="http://schemas.microsoft.com/office/drawing/2014/main" id="{472D27B6-AD2B-43C4-9FDB-27F292189E69}"/>
              </a:ext>
            </a:extLst>
          </p:cNvPr>
          <p:cNvSpPr/>
          <p:nvPr userDrawn="1"/>
        </p:nvSpPr>
        <p:spPr>
          <a:xfrm>
            <a:off x="6096000" y="0"/>
            <a:ext cx="6096000" cy="6858000"/>
          </a:xfrm>
          <a:custGeom>
            <a:avLst/>
            <a:gdLst>
              <a:gd name="connsiteX0" fmla="*/ 6096000 w 6096000"/>
              <a:gd name="connsiteY0" fmla="*/ 6260124 h 6858000"/>
              <a:gd name="connsiteX1" fmla="*/ 6096000 w 6096000"/>
              <a:gd name="connsiteY1" fmla="*/ 6858000 h 6858000"/>
              <a:gd name="connsiteX2" fmla="*/ 5498124 w 6096000"/>
              <a:gd name="connsiteY2" fmla="*/ 6858000 h 6858000"/>
              <a:gd name="connsiteX3" fmla="*/ 5509849 w 6096000"/>
              <a:gd name="connsiteY3" fmla="*/ 0 h 6858000"/>
              <a:gd name="connsiteX4" fmla="*/ 6096000 w 6096000"/>
              <a:gd name="connsiteY4" fmla="*/ 0 h 6858000"/>
              <a:gd name="connsiteX5" fmla="*/ 6096000 w 6096000"/>
              <a:gd name="connsiteY5" fmla="*/ 586151 h 6858000"/>
              <a:gd name="connsiteX6" fmla="*/ 3423137 w 6096000"/>
              <a:gd name="connsiteY6" fmla="*/ 0 h 6858000"/>
              <a:gd name="connsiteX7" fmla="*/ 4806461 w 6096000"/>
              <a:gd name="connsiteY7" fmla="*/ 0 h 6858000"/>
              <a:gd name="connsiteX8" fmla="*/ 1383325 w 6096000"/>
              <a:gd name="connsiteY8" fmla="*/ 3423138 h 6858000"/>
              <a:gd name="connsiteX9" fmla="*/ 4818186 w 6096000"/>
              <a:gd name="connsiteY9" fmla="*/ 6858000 h 6858000"/>
              <a:gd name="connsiteX10" fmla="*/ 3434863 w 6096000"/>
              <a:gd name="connsiteY10" fmla="*/ 6858000 h 6858000"/>
              <a:gd name="connsiteX11" fmla="*/ 0 w 6096000"/>
              <a:gd name="connsiteY11" fmla="*/ 342313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096000" h="6858000">
                <a:moveTo>
                  <a:pt x="6096000" y="6260124"/>
                </a:moveTo>
                <a:lnTo>
                  <a:pt x="6096000" y="6858000"/>
                </a:lnTo>
                <a:lnTo>
                  <a:pt x="5498124" y="6858000"/>
                </a:lnTo>
                <a:close/>
                <a:moveTo>
                  <a:pt x="5509849" y="0"/>
                </a:moveTo>
                <a:lnTo>
                  <a:pt x="6096000" y="0"/>
                </a:lnTo>
                <a:lnTo>
                  <a:pt x="6096000" y="586151"/>
                </a:lnTo>
                <a:close/>
                <a:moveTo>
                  <a:pt x="3423137" y="0"/>
                </a:moveTo>
                <a:lnTo>
                  <a:pt x="4806461" y="0"/>
                </a:lnTo>
                <a:lnTo>
                  <a:pt x="1383325" y="3423138"/>
                </a:lnTo>
                <a:lnTo>
                  <a:pt x="4818186" y="6858000"/>
                </a:lnTo>
                <a:lnTo>
                  <a:pt x="3434863" y="6858000"/>
                </a:lnTo>
                <a:lnTo>
                  <a:pt x="0" y="342313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752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3D35FFB9-9CDE-48B1-BE49-A18CDFF0FF19}"/>
              </a:ext>
            </a:extLst>
          </p:cNvPr>
          <p:cNvSpPr/>
          <p:nvPr userDrawn="1"/>
        </p:nvSpPr>
        <p:spPr>
          <a:xfrm>
            <a:off x="2381250" y="2119456"/>
            <a:ext cx="7429500" cy="261908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阿里巴巴普惠体"/>
              <a:cs typeface="+mn-ea"/>
              <a:sym typeface="阿里巴巴普惠体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1879F93-5284-4008-9581-F340D61C47E8}"/>
              </a:ext>
            </a:extLst>
          </p:cNvPr>
          <p:cNvSpPr/>
          <p:nvPr userDrawn="1"/>
        </p:nvSpPr>
        <p:spPr>
          <a:xfrm>
            <a:off x="2594228" y="2336982"/>
            <a:ext cx="7003544" cy="2157568"/>
          </a:xfrm>
          <a:prstGeom prst="rect">
            <a:avLst/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138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îsļîḓê">
            <a:extLst>
              <a:ext uri="{FF2B5EF4-FFF2-40B4-BE49-F238E27FC236}">
                <a16:creationId xmlns:a16="http://schemas.microsoft.com/office/drawing/2014/main" id="{64907850-FE66-4F2F-B78D-D31F112D1865}"/>
              </a:ext>
            </a:extLst>
          </p:cNvPr>
          <p:cNvSpPr/>
          <p:nvPr userDrawn="1"/>
        </p:nvSpPr>
        <p:spPr>
          <a:xfrm>
            <a:off x="-104175" y="0"/>
            <a:ext cx="5151120" cy="6858000"/>
          </a:xfrm>
          <a:prstGeom prst="rect">
            <a:avLst/>
          </a:prstGeom>
          <a:blipFill dpi="0" rotWithShape="1">
            <a:blip r:embed="rId2"/>
            <a:srcRect/>
            <a:stretch>
              <a:fillRect l="-39915" r="-39655"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>
              <a:latin typeface="阿里巴巴普惠体"/>
              <a:cs typeface="+mn-ea"/>
              <a:sym typeface="阿里巴巴普惠体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317B8E2-3643-4B20-B01B-916ECFE1B1DD}"/>
              </a:ext>
            </a:extLst>
          </p:cNvPr>
          <p:cNvSpPr/>
          <p:nvPr userDrawn="1"/>
        </p:nvSpPr>
        <p:spPr>
          <a:xfrm>
            <a:off x="3610907" y="2679819"/>
            <a:ext cx="2872078" cy="149836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40606BD-CCFC-446A-A27D-EBD5C3161430}"/>
              </a:ext>
            </a:extLst>
          </p:cNvPr>
          <p:cNvSpPr/>
          <p:nvPr userDrawn="1"/>
        </p:nvSpPr>
        <p:spPr>
          <a:xfrm>
            <a:off x="3782026" y="2804474"/>
            <a:ext cx="2529840" cy="12490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0078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内容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B51F03F-047E-490D-8ED4-667B0D3C4C7B}"/>
              </a:ext>
            </a:extLst>
          </p:cNvPr>
          <p:cNvSpPr/>
          <p:nvPr userDrawn="1"/>
        </p:nvSpPr>
        <p:spPr>
          <a:xfrm>
            <a:off x="7162801" y="684573"/>
            <a:ext cx="4294840" cy="5488853"/>
          </a:xfrm>
          <a:prstGeom prst="rect">
            <a:avLst/>
          </a:prstGeom>
          <a:blipFill dpi="0" rotWithShape="1">
            <a:blip r:embed="rId2"/>
            <a:srcRect/>
            <a:stretch>
              <a:fillRect l="-35581" r="-56871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21312DD-B2AD-41FD-AC38-275F9464E363}"/>
              </a:ext>
            </a:extLst>
          </p:cNvPr>
          <p:cNvSpPr/>
          <p:nvPr userDrawn="1"/>
        </p:nvSpPr>
        <p:spPr>
          <a:xfrm>
            <a:off x="7163029" y="6400800"/>
            <a:ext cx="4292371" cy="4572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D36955A-A2ED-43DF-BAB9-540BD2CD3152}"/>
              </a:ext>
            </a:extLst>
          </p:cNvPr>
          <p:cNvSpPr/>
          <p:nvPr userDrawn="1"/>
        </p:nvSpPr>
        <p:spPr>
          <a:xfrm>
            <a:off x="7163029" y="0"/>
            <a:ext cx="4292371" cy="457200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54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图片包含 白色, 游戏机, 桌子, 男人&#10;&#10;描述已自动生成">
            <a:extLst>
              <a:ext uri="{FF2B5EF4-FFF2-40B4-BE49-F238E27FC236}">
                <a16:creationId xmlns:a16="http://schemas.microsoft.com/office/drawing/2014/main" id="{D215A1EE-02DD-4616-B7C2-4B01640D85B6}"/>
              </a:ext>
            </a:extLst>
          </p:cNvPr>
          <p:cNvPicPr>
            <a:picLocks noChangeAspect="1"/>
          </p:cNvPicPr>
          <p:nvPr userDrawn="1"/>
        </p:nvPicPr>
        <p:blipFill>
          <a:blip r:embed="rId29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386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70" r:id="rId7"/>
    <p:sldLayoutId id="2147483771" r:id="rId8"/>
    <p:sldLayoutId id="2147483772" r:id="rId9"/>
    <p:sldLayoutId id="2147483773" r:id="rId10"/>
    <p:sldLayoutId id="2147483774" r:id="rId11"/>
    <p:sldLayoutId id="2147483775" r:id="rId12"/>
    <p:sldLayoutId id="2147483776" r:id="rId13"/>
    <p:sldLayoutId id="2147483777" r:id="rId14"/>
    <p:sldLayoutId id="2147483778" r:id="rId15"/>
    <p:sldLayoutId id="2147483661" r:id="rId16"/>
    <p:sldLayoutId id="2147483662" r:id="rId17"/>
    <p:sldLayoutId id="2147483663" r:id="rId18"/>
    <p:sldLayoutId id="2147483664" r:id="rId19"/>
    <p:sldLayoutId id="2147483769" r:id="rId20"/>
    <p:sldLayoutId id="2147483665" r:id="rId21"/>
    <p:sldLayoutId id="2147483666" r:id="rId22"/>
    <p:sldLayoutId id="2147483667" r:id="rId23"/>
    <p:sldLayoutId id="2147483668" r:id="rId24"/>
    <p:sldLayoutId id="2147483669" r:id="rId25"/>
    <p:sldLayoutId id="2147483670" r:id="rId26"/>
    <p:sldLayoutId id="2147483671" r:id="rId2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baike.baidu.com/item/%E6%95%99%E8%82%B2%E6%94%B9%E9%9D%A9%E4%B8%8E%E5%8F%91%E5%B1%95" TargetMode="External"/><Relationship Id="rId3" Type="http://schemas.openxmlformats.org/officeDocument/2006/relationships/hyperlink" Target="https://baike.baidu.com/item/%E5%BE%B7%E6%99%BA%E4%BD%93%E7%BE%8E/8582730" TargetMode="External"/><Relationship Id="rId7" Type="http://schemas.openxmlformats.org/officeDocument/2006/relationships/hyperlink" Target="https://baike.baidu.com/item/%E8%A2%81%E8%B4%B5%E4%BB%81" TargetMode="External"/><Relationship Id="rId2" Type="http://schemas.openxmlformats.org/officeDocument/2006/relationships/hyperlink" Target="https://baike.baidu.com/item/%E8%83%A1%E9%94%A6%E6%B6%9B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baike.baidu.com/item/%E4%BA%BA%E5%8A%9B%E8%B5%84%E6%BA%90%E5%BC%BA%E5%9B%BD/10502734" TargetMode="External"/><Relationship Id="rId5" Type="http://schemas.openxmlformats.org/officeDocument/2006/relationships/hyperlink" Target="https://baike.baidu.com/item/%E5%AD%A6%E4%B9%A0%E5%9E%8B%E7%A4%BE%E4%BC%9A" TargetMode="External"/><Relationship Id="rId4" Type="http://schemas.openxmlformats.org/officeDocument/2006/relationships/hyperlink" Target="https://baike.baidu.com/item/%E6%94%B9%E9%9D%A9%E5%88%9B%E6%96%B0/6555229" TargetMode="External"/><Relationship Id="rId9" Type="http://schemas.openxmlformats.org/officeDocument/2006/relationships/hyperlink" Target="https://baike.baidu.com/item/%E7%BB%8F%E6%B5%8E%E7%A4%BE%E4%BC%9A%E5%8F%91%E5%B1%95%E8%A7%84%E5%88%92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79258A1-F741-4873-904A-9FDE333CB391}"/>
              </a:ext>
            </a:extLst>
          </p:cNvPr>
          <p:cNvSpPr/>
          <p:nvPr/>
        </p:nvSpPr>
        <p:spPr>
          <a:xfrm>
            <a:off x="1023457" y="2089749"/>
            <a:ext cx="102261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zh-CN" altLang="en-US" sz="7200" b="1" dirty="0">
                <a:solidFill>
                  <a:schemeClr val="accent1"/>
                </a:solidFill>
                <a:latin typeface="+mj-ea"/>
                <a:ea typeface="+mj-ea"/>
                <a:cs typeface="阿里巴巴普惠体 H" panose="00020600040101010101" pitchFamily="18" charset="-122"/>
              </a:rPr>
              <a:t>教育均衡化与现代化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3A26867-A9C2-4BE5-A083-A15072B3872F}"/>
              </a:ext>
            </a:extLst>
          </p:cNvPr>
          <p:cNvSpPr txBox="1"/>
          <p:nvPr/>
        </p:nvSpPr>
        <p:spPr>
          <a:xfrm>
            <a:off x="2519519" y="1650893"/>
            <a:ext cx="715296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dist">
              <a:defRPr/>
            </a:pPr>
            <a:r>
              <a:rPr lang="en-US" altLang="zh-CN" sz="6000" b="1" i="1" dirty="0">
                <a:ln w="9525">
                  <a:gradFill>
                    <a:gsLst>
                      <a:gs pos="34000">
                        <a:schemeClr val="accent1"/>
                      </a:gs>
                      <a:gs pos="0">
                        <a:schemeClr val="accent1">
                          <a:alpha val="85000"/>
                        </a:schemeClr>
                      </a:gs>
                      <a:gs pos="62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lt"/>
                <a:cs typeface="+mn-ea"/>
                <a:sym typeface="阿里巴巴普惠体"/>
              </a:rPr>
              <a:t>WORK REPORT</a:t>
            </a:r>
            <a:endParaRPr kumimoji="0" lang="zh-CN" altLang="en-US" sz="6000" b="0" i="1" u="none" strike="noStrike" kern="1200" cap="none" spc="0" normalizeH="0" baseline="0" noProof="0" dirty="0">
              <a:ln w="9525">
                <a:gradFill>
                  <a:gsLst>
                    <a:gs pos="34000">
                      <a:schemeClr val="accent1"/>
                    </a:gs>
                    <a:gs pos="0">
                      <a:schemeClr val="accent1">
                        <a:alpha val="85000"/>
                      </a:schemeClr>
                    </a:gs>
                    <a:gs pos="62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effectLst/>
              <a:uLnTx/>
              <a:uFillTx/>
              <a:latin typeface="+mj-lt"/>
              <a:cs typeface="+mn-ea"/>
              <a:sym typeface="阿里巴巴普惠体"/>
            </a:endParaRPr>
          </a:p>
        </p:txBody>
      </p:sp>
      <p:sp>
        <p:nvSpPr>
          <p:cNvPr id="4" name="平行四边形 3">
            <a:extLst>
              <a:ext uri="{FF2B5EF4-FFF2-40B4-BE49-F238E27FC236}">
                <a16:creationId xmlns:a16="http://schemas.microsoft.com/office/drawing/2014/main" id="{56F9A890-D740-4576-8A75-845AD31F1ECE}"/>
              </a:ext>
            </a:extLst>
          </p:cNvPr>
          <p:cNvSpPr/>
          <p:nvPr/>
        </p:nvSpPr>
        <p:spPr>
          <a:xfrm>
            <a:off x="5321248" y="3913599"/>
            <a:ext cx="1549504" cy="374899"/>
          </a:xfrm>
          <a:prstGeom prst="parallelogram">
            <a:avLst>
              <a:gd name="adj" fmla="val 21951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 Light" panose="020B0502040204020203" pitchFamily="34" charset="-122"/>
              <a:ea typeface="微软雅黑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D1ECAA9-EB00-4805-A5E4-385BA3AB9A7A}"/>
              </a:ext>
            </a:extLst>
          </p:cNvPr>
          <p:cNvSpPr/>
          <p:nvPr/>
        </p:nvSpPr>
        <p:spPr>
          <a:xfrm>
            <a:off x="5351757" y="3947161"/>
            <a:ext cx="1488486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4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  <a:cs typeface="+mn-cs"/>
              </a:rPr>
              <a:t>汇报人：麻靖旋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CA66A84-04F3-4680-9739-888C0686F9B4}"/>
              </a:ext>
            </a:extLst>
          </p:cNvPr>
          <p:cNvSpPr txBox="1"/>
          <p:nvPr/>
        </p:nvSpPr>
        <p:spPr>
          <a:xfrm>
            <a:off x="2407920" y="3136189"/>
            <a:ext cx="73609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PPT template for work report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0139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4819FDF-264C-45B4-B83D-742320604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9174"/>
            <a:ext cx="12192000" cy="622882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FA40A17-EA6F-443F-944C-868A3A89E6FB}"/>
              </a:ext>
            </a:extLst>
          </p:cNvPr>
          <p:cNvSpPr txBox="1"/>
          <p:nvPr/>
        </p:nvSpPr>
        <p:spPr>
          <a:xfrm>
            <a:off x="184558" y="159391"/>
            <a:ext cx="2852257" cy="369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可视图</a:t>
            </a:r>
          </a:p>
        </p:txBody>
      </p:sp>
    </p:spTree>
    <p:extLst>
      <p:ext uri="{BB962C8B-B14F-4D97-AF65-F5344CB8AC3E}">
        <p14:creationId xmlns:p14="http://schemas.microsoft.com/office/powerpoint/2010/main" val="363829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A4129E9-5F5E-401F-9C62-6D0ACE4A329D}"/>
              </a:ext>
            </a:extLst>
          </p:cNvPr>
          <p:cNvSpPr txBox="1"/>
          <p:nvPr/>
        </p:nvSpPr>
        <p:spPr>
          <a:xfrm>
            <a:off x="1669774" y="1470991"/>
            <a:ext cx="87861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差异系数：</a:t>
            </a:r>
            <a:endParaRPr lang="en-US" altLang="zh-CN" sz="1800" b="1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endParaRPr lang="zh-CN" altLang="zh-CN" sz="1800" b="1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差异系数测算的对象是县域内义务教育阶段学校，包括小学、一贯制学校、初级中学、完全中学，不含省（市）直属学校、民办学校、小学教学点、特殊教育学校和职业学校。 其中九年一贯制学校按照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一个小学生：一个初中生 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= 1:1.1”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的比例对五项办学条件进行拆分，将小学部、初中部占有部分分别作为小学、初中数据；完全中学按照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一个初中生：一个高中生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=1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1.2”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的比例进行拆分，按照初中部占有的部分作为单独一所初中学校数据；十二年一贯制学校，按照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一个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小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学生：一个初中生：一个高中生 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= 1 ; 1.1 : 1.32”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的比例进行拆分，将其小学部、初中部，高中部占有部分分别作为小学、初中，高中数据。 </a:t>
            </a:r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3152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63A8995-D38E-49A4-8B74-1E89989A5198}"/>
              </a:ext>
            </a:extLst>
          </p:cNvPr>
          <p:cNvSpPr txBox="1"/>
          <p:nvPr/>
        </p:nvSpPr>
        <p:spPr>
          <a:xfrm>
            <a:off x="2007704" y="1643270"/>
            <a:ext cx="81765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测算公式： </a:t>
            </a: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依据国家教育事业统计数据进行差异系数的测算</a:t>
            </a: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1800" b="1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dirty="0"/>
          </a:p>
          <a:p>
            <a:endParaRPr lang="zh-CN" altLang="en-US" dirty="0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0E5ADC0-321A-414F-9426-C03781A4A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7704" y="2319182"/>
            <a:ext cx="8514523" cy="2895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924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795A685-D682-4D0C-BA6A-C68B1A6FB1E4}"/>
              </a:ext>
            </a:extLst>
          </p:cNvPr>
          <p:cNvSpPr txBox="1"/>
          <p:nvPr/>
        </p:nvSpPr>
        <p:spPr>
          <a:xfrm>
            <a:off x="9723120" y="2497976"/>
            <a:ext cx="207264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115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A961883-FE2A-4C96-8984-CFBD3A37F014}"/>
              </a:ext>
            </a:extLst>
          </p:cNvPr>
          <p:cNvSpPr txBox="1"/>
          <p:nvPr/>
        </p:nvSpPr>
        <p:spPr>
          <a:xfrm>
            <a:off x="632431" y="2599955"/>
            <a:ext cx="40177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ln>
                  <a:gradFill>
                    <a:gsLst>
                      <a:gs pos="0">
                        <a:schemeClr val="accent1"/>
                      </a:gs>
                      <a:gs pos="75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ea"/>
                <a:ea typeface="+mj-ea"/>
              </a:rPr>
              <a:t>PART 03</a:t>
            </a:r>
            <a:endParaRPr lang="zh-CN" altLang="en-US" sz="5400" b="1" dirty="0">
              <a:ln>
                <a:gradFill>
                  <a:gsLst>
                    <a:gs pos="0">
                      <a:schemeClr val="accent1"/>
                    </a:gs>
                    <a:gs pos="75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+mj-ea"/>
              <a:ea typeface="+mj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A2BF524-DFCF-422B-ACD3-DCDE1205FFB3}"/>
              </a:ext>
            </a:extLst>
          </p:cNvPr>
          <p:cNvSpPr txBox="1"/>
          <p:nvPr/>
        </p:nvSpPr>
        <p:spPr>
          <a:xfrm>
            <a:off x="627931" y="3082833"/>
            <a:ext cx="4556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现代化</a:t>
            </a:r>
          </a:p>
        </p:txBody>
      </p:sp>
    </p:spTree>
    <p:extLst>
      <p:ext uri="{BB962C8B-B14F-4D97-AF65-F5344CB8AC3E}">
        <p14:creationId xmlns:p14="http://schemas.microsoft.com/office/powerpoint/2010/main" val="1654237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C3BB25E-33FE-4E10-ABB9-45A6BFC30F2D}"/>
              </a:ext>
            </a:extLst>
          </p:cNvPr>
          <p:cNvSpPr/>
          <p:nvPr/>
        </p:nvSpPr>
        <p:spPr>
          <a:xfrm>
            <a:off x="8225300" y="2675817"/>
            <a:ext cx="2530523" cy="63318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部级指标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03FF049-54CE-4DAB-9B5C-F5A4BE2A21C1}"/>
              </a:ext>
            </a:extLst>
          </p:cNvPr>
          <p:cNvSpPr/>
          <p:nvPr/>
        </p:nvSpPr>
        <p:spPr>
          <a:xfrm>
            <a:off x="8074844" y="4937784"/>
            <a:ext cx="2865530" cy="63318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可视化图标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1FF2F85-2C5E-43CB-8BE1-CC4A7870CDB3}"/>
              </a:ext>
            </a:extLst>
          </p:cNvPr>
          <p:cNvSpPr/>
          <p:nvPr/>
        </p:nvSpPr>
        <p:spPr>
          <a:xfrm>
            <a:off x="2800137" y="5089751"/>
            <a:ext cx="2128324" cy="63318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指标解析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82E654A-DF99-4ED8-92C7-0D623FD8232C}"/>
              </a:ext>
            </a:extLst>
          </p:cNvPr>
          <p:cNvGrpSpPr/>
          <p:nvPr/>
        </p:nvGrpSpPr>
        <p:grpSpPr>
          <a:xfrm>
            <a:off x="1031095" y="2540681"/>
            <a:ext cx="748684" cy="748682"/>
            <a:chOff x="1134699" y="2523573"/>
            <a:chExt cx="644398" cy="64439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F7E5A5DE-ED2A-4E44-97BA-A69A2F2C4FF7}"/>
                </a:ext>
              </a:extLst>
            </p:cNvPr>
            <p:cNvSpPr/>
            <p:nvPr/>
          </p:nvSpPr>
          <p:spPr>
            <a:xfrm>
              <a:off x="1134699" y="2523573"/>
              <a:ext cx="644398" cy="64439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" name="椭圆 2">
              <a:extLst>
                <a:ext uri="{FF2B5EF4-FFF2-40B4-BE49-F238E27FC236}">
                  <a16:creationId xmlns:a16="http://schemas.microsoft.com/office/drawing/2014/main" id="{7557ADAA-EA9A-4297-BD86-F90087D1C9F3}"/>
                </a:ext>
              </a:extLst>
            </p:cNvPr>
            <p:cNvSpPr/>
            <p:nvPr/>
          </p:nvSpPr>
          <p:spPr>
            <a:xfrm>
              <a:off x="1303479" y="2697105"/>
              <a:ext cx="306839" cy="297335"/>
            </a:xfrm>
            <a:custGeom>
              <a:avLst/>
              <a:gdLst>
                <a:gd name="T0" fmla="*/ 4722 w 8610"/>
                <a:gd name="T1" fmla="*/ 2274 h 8342"/>
                <a:gd name="T2" fmla="*/ 5032 w 8610"/>
                <a:gd name="T3" fmla="*/ 2812 h 8342"/>
                <a:gd name="T4" fmla="*/ 4495 w 8610"/>
                <a:gd name="T5" fmla="*/ 3123 h 8342"/>
                <a:gd name="T6" fmla="*/ 4184 w 8610"/>
                <a:gd name="T7" fmla="*/ 2585 h 8342"/>
                <a:gd name="T8" fmla="*/ 4722 w 8610"/>
                <a:gd name="T9" fmla="*/ 2274 h 8342"/>
                <a:gd name="T10" fmla="*/ 4722 w 8610"/>
                <a:gd name="T11" fmla="*/ 2274 h 8342"/>
                <a:gd name="T12" fmla="*/ 3758 w 8610"/>
                <a:gd name="T13" fmla="*/ 4212 h 8342"/>
                <a:gd name="T14" fmla="*/ 4020 w 8610"/>
                <a:gd name="T15" fmla="*/ 3759 h 8342"/>
                <a:gd name="T16" fmla="*/ 4340 w 8610"/>
                <a:gd name="T17" fmla="*/ 3673 h 8342"/>
                <a:gd name="T18" fmla="*/ 4521 w 8610"/>
                <a:gd name="T19" fmla="*/ 3654 h 8342"/>
                <a:gd name="T20" fmla="*/ 4527 w 8610"/>
                <a:gd name="T21" fmla="*/ 3655 h 8342"/>
                <a:gd name="T22" fmla="*/ 4565 w 8610"/>
                <a:gd name="T23" fmla="*/ 3661 h 8342"/>
                <a:gd name="T24" fmla="*/ 4587 w 8610"/>
                <a:gd name="T25" fmla="*/ 3669 h 8342"/>
                <a:gd name="T26" fmla="*/ 4604 w 8610"/>
                <a:gd name="T27" fmla="*/ 3676 h 8342"/>
                <a:gd name="T28" fmla="*/ 4650 w 8610"/>
                <a:gd name="T29" fmla="*/ 3697 h 8342"/>
                <a:gd name="T30" fmla="*/ 4674 w 8610"/>
                <a:gd name="T31" fmla="*/ 3712 h 8342"/>
                <a:gd name="T32" fmla="*/ 4705 w 8610"/>
                <a:gd name="T33" fmla="*/ 3734 h 8342"/>
                <a:gd name="T34" fmla="*/ 4737 w 8610"/>
                <a:gd name="T35" fmla="*/ 3765 h 8342"/>
                <a:gd name="T36" fmla="*/ 4753 w 8610"/>
                <a:gd name="T37" fmla="*/ 3781 h 8342"/>
                <a:gd name="T38" fmla="*/ 4787 w 8610"/>
                <a:gd name="T39" fmla="*/ 3829 h 8342"/>
                <a:gd name="T40" fmla="*/ 4791 w 8610"/>
                <a:gd name="T41" fmla="*/ 3835 h 8342"/>
                <a:gd name="T42" fmla="*/ 4819 w 8610"/>
                <a:gd name="T43" fmla="*/ 3898 h 8342"/>
                <a:gd name="T44" fmla="*/ 4820 w 8610"/>
                <a:gd name="T45" fmla="*/ 3898 h 8342"/>
                <a:gd name="T46" fmla="*/ 4830 w 8610"/>
                <a:gd name="T47" fmla="*/ 3924 h 8342"/>
                <a:gd name="T48" fmla="*/ 4817 w 8610"/>
                <a:gd name="T49" fmla="*/ 4152 h 8342"/>
                <a:gd name="T50" fmla="*/ 4442 w 8610"/>
                <a:gd name="T51" fmla="*/ 5550 h 8342"/>
                <a:gd name="T52" fmla="*/ 4662 w 8610"/>
                <a:gd name="T53" fmla="*/ 5797 h 8342"/>
                <a:gd name="T54" fmla="*/ 4401 w 8610"/>
                <a:gd name="T55" fmla="*/ 6250 h 8342"/>
                <a:gd name="T56" fmla="*/ 4044 w 8610"/>
                <a:gd name="T57" fmla="*/ 6345 h 8342"/>
                <a:gd name="T58" fmla="*/ 3676 w 8610"/>
                <a:gd name="T59" fmla="*/ 6236 h 8342"/>
                <a:gd name="T60" fmla="*/ 3661 w 8610"/>
                <a:gd name="T61" fmla="*/ 6221 h 8342"/>
                <a:gd name="T62" fmla="*/ 3646 w 8610"/>
                <a:gd name="T63" fmla="*/ 6200 h 8342"/>
                <a:gd name="T64" fmla="*/ 3587 w 8610"/>
                <a:gd name="T65" fmla="*/ 5887 h 8342"/>
                <a:gd name="T66" fmla="*/ 3970 w 8610"/>
                <a:gd name="T67" fmla="*/ 4454 h 8342"/>
                <a:gd name="T68" fmla="*/ 3758 w 8610"/>
                <a:gd name="T69" fmla="*/ 4212 h 8342"/>
                <a:gd name="T70" fmla="*/ 3758 w 8610"/>
                <a:gd name="T71" fmla="*/ 4212 h 8342"/>
                <a:gd name="T72" fmla="*/ 8055 w 8610"/>
                <a:gd name="T73" fmla="*/ 5311 h 8342"/>
                <a:gd name="T74" fmla="*/ 7626 w 8610"/>
                <a:gd name="T75" fmla="*/ 6313 h 8342"/>
                <a:gd name="T76" fmla="*/ 7625 w 8610"/>
                <a:gd name="T77" fmla="*/ 6313 h 8342"/>
                <a:gd name="T78" fmla="*/ 7306 w 8610"/>
                <a:gd name="T79" fmla="*/ 6500 h 8342"/>
                <a:gd name="T80" fmla="*/ 6936 w 8610"/>
                <a:gd name="T81" fmla="*/ 6131 h 8342"/>
                <a:gd name="T82" fmla="*/ 6996 w 8610"/>
                <a:gd name="T83" fmla="*/ 5930 h 8342"/>
                <a:gd name="T84" fmla="*/ 6994 w 8610"/>
                <a:gd name="T85" fmla="*/ 5929 h 8342"/>
                <a:gd name="T86" fmla="*/ 7340 w 8610"/>
                <a:gd name="T87" fmla="*/ 5120 h 8342"/>
                <a:gd name="T88" fmla="*/ 5118 w 8610"/>
                <a:gd name="T89" fmla="*/ 1271 h 8342"/>
                <a:gd name="T90" fmla="*/ 1270 w 8610"/>
                <a:gd name="T91" fmla="*/ 3492 h 8342"/>
                <a:gd name="T92" fmla="*/ 3491 w 8610"/>
                <a:gd name="T93" fmla="*/ 7342 h 8342"/>
                <a:gd name="T94" fmla="*/ 5916 w 8610"/>
                <a:gd name="T95" fmla="*/ 7000 h 8342"/>
                <a:gd name="T96" fmla="*/ 6129 w 8610"/>
                <a:gd name="T97" fmla="*/ 6932 h 8342"/>
                <a:gd name="T98" fmla="*/ 6499 w 8610"/>
                <a:gd name="T99" fmla="*/ 7301 h 8342"/>
                <a:gd name="T100" fmla="*/ 6317 w 8610"/>
                <a:gd name="T101" fmla="*/ 7618 h 8342"/>
                <a:gd name="T102" fmla="*/ 6319 w 8610"/>
                <a:gd name="T103" fmla="*/ 7622 h 8342"/>
                <a:gd name="T104" fmla="*/ 3300 w 8610"/>
                <a:gd name="T105" fmla="*/ 8057 h 8342"/>
                <a:gd name="T106" fmla="*/ 555 w 8610"/>
                <a:gd name="T107" fmla="*/ 3301 h 8342"/>
                <a:gd name="T108" fmla="*/ 5310 w 8610"/>
                <a:gd name="T109" fmla="*/ 556 h 8342"/>
                <a:gd name="T110" fmla="*/ 8055 w 8610"/>
                <a:gd name="T111" fmla="*/ 5311 h 8342"/>
                <a:gd name="T112" fmla="*/ 8055 w 8610"/>
                <a:gd name="T113" fmla="*/ 5311 h 8342"/>
                <a:gd name="T114" fmla="*/ 8055 w 8610"/>
                <a:gd name="T115" fmla="*/ 5311 h 8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610" h="8342">
                  <a:moveTo>
                    <a:pt x="4722" y="2274"/>
                  </a:moveTo>
                  <a:cubicBezTo>
                    <a:pt x="4956" y="2337"/>
                    <a:pt x="5095" y="2578"/>
                    <a:pt x="5032" y="2812"/>
                  </a:cubicBezTo>
                  <a:cubicBezTo>
                    <a:pt x="4970" y="3047"/>
                    <a:pt x="4729" y="3186"/>
                    <a:pt x="4495" y="3123"/>
                  </a:cubicBezTo>
                  <a:cubicBezTo>
                    <a:pt x="4260" y="3060"/>
                    <a:pt x="4121" y="2819"/>
                    <a:pt x="4184" y="2585"/>
                  </a:cubicBezTo>
                  <a:cubicBezTo>
                    <a:pt x="4247" y="2351"/>
                    <a:pt x="4488" y="2212"/>
                    <a:pt x="4722" y="2274"/>
                  </a:cubicBezTo>
                  <a:lnTo>
                    <a:pt x="4722" y="2274"/>
                  </a:lnTo>
                  <a:close/>
                  <a:moveTo>
                    <a:pt x="3758" y="4212"/>
                  </a:moveTo>
                  <a:cubicBezTo>
                    <a:pt x="3705" y="4014"/>
                    <a:pt x="3822" y="3812"/>
                    <a:pt x="4020" y="3759"/>
                  </a:cubicBezTo>
                  <a:lnTo>
                    <a:pt x="4340" y="3673"/>
                  </a:lnTo>
                  <a:cubicBezTo>
                    <a:pt x="4396" y="3652"/>
                    <a:pt x="4458" y="3645"/>
                    <a:pt x="4521" y="3654"/>
                  </a:cubicBezTo>
                  <a:cubicBezTo>
                    <a:pt x="4523" y="3654"/>
                    <a:pt x="4525" y="3655"/>
                    <a:pt x="4527" y="3655"/>
                  </a:cubicBezTo>
                  <a:cubicBezTo>
                    <a:pt x="4540" y="3657"/>
                    <a:pt x="4553" y="3658"/>
                    <a:pt x="4565" y="3661"/>
                  </a:cubicBezTo>
                  <a:cubicBezTo>
                    <a:pt x="4573" y="3663"/>
                    <a:pt x="4580" y="3667"/>
                    <a:pt x="4587" y="3669"/>
                  </a:cubicBezTo>
                  <a:cubicBezTo>
                    <a:pt x="4593" y="3671"/>
                    <a:pt x="4598" y="3673"/>
                    <a:pt x="4604" y="3676"/>
                  </a:cubicBezTo>
                  <a:cubicBezTo>
                    <a:pt x="4620" y="3682"/>
                    <a:pt x="4635" y="3688"/>
                    <a:pt x="4650" y="3697"/>
                  </a:cubicBezTo>
                  <a:cubicBezTo>
                    <a:pt x="4658" y="3701"/>
                    <a:pt x="4666" y="3706"/>
                    <a:pt x="4674" y="3712"/>
                  </a:cubicBezTo>
                  <a:cubicBezTo>
                    <a:pt x="4684" y="3719"/>
                    <a:pt x="4695" y="3726"/>
                    <a:pt x="4705" y="3734"/>
                  </a:cubicBezTo>
                  <a:cubicBezTo>
                    <a:pt x="4717" y="3744"/>
                    <a:pt x="4727" y="3754"/>
                    <a:pt x="4737" y="3765"/>
                  </a:cubicBezTo>
                  <a:cubicBezTo>
                    <a:pt x="4742" y="3770"/>
                    <a:pt x="4748" y="3775"/>
                    <a:pt x="4753" y="3781"/>
                  </a:cubicBezTo>
                  <a:cubicBezTo>
                    <a:pt x="4765" y="3796"/>
                    <a:pt x="4777" y="3812"/>
                    <a:pt x="4787" y="3829"/>
                  </a:cubicBezTo>
                  <a:cubicBezTo>
                    <a:pt x="4788" y="3831"/>
                    <a:pt x="4790" y="3833"/>
                    <a:pt x="4791" y="3835"/>
                  </a:cubicBezTo>
                  <a:cubicBezTo>
                    <a:pt x="4802" y="3855"/>
                    <a:pt x="4812" y="3876"/>
                    <a:pt x="4819" y="3898"/>
                  </a:cubicBezTo>
                  <a:lnTo>
                    <a:pt x="4820" y="3898"/>
                  </a:lnTo>
                  <a:cubicBezTo>
                    <a:pt x="4823" y="3907"/>
                    <a:pt x="4827" y="3915"/>
                    <a:pt x="4830" y="3924"/>
                  </a:cubicBezTo>
                  <a:cubicBezTo>
                    <a:pt x="4851" y="4003"/>
                    <a:pt x="4844" y="4082"/>
                    <a:pt x="4817" y="4152"/>
                  </a:cubicBezTo>
                  <a:lnTo>
                    <a:pt x="4442" y="5550"/>
                  </a:lnTo>
                  <a:cubicBezTo>
                    <a:pt x="4546" y="5592"/>
                    <a:pt x="4631" y="5680"/>
                    <a:pt x="4662" y="5797"/>
                  </a:cubicBezTo>
                  <a:cubicBezTo>
                    <a:pt x="4715" y="5994"/>
                    <a:pt x="4598" y="6197"/>
                    <a:pt x="4401" y="6250"/>
                  </a:cubicBezTo>
                  <a:lnTo>
                    <a:pt x="4044" y="6345"/>
                  </a:lnTo>
                  <a:cubicBezTo>
                    <a:pt x="3906" y="6382"/>
                    <a:pt x="3766" y="6335"/>
                    <a:pt x="3676" y="6236"/>
                  </a:cubicBezTo>
                  <a:cubicBezTo>
                    <a:pt x="3671" y="6231"/>
                    <a:pt x="3666" y="6226"/>
                    <a:pt x="3661" y="6221"/>
                  </a:cubicBezTo>
                  <a:cubicBezTo>
                    <a:pt x="3656" y="6214"/>
                    <a:pt x="3651" y="6207"/>
                    <a:pt x="3646" y="6200"/>
                  </a:cubicBezTo>
                  <a:cubicBezTo>
                    <a:pt x="3582" y="6112"/>
                    <a:pt x="3556" y="5999"/>
                    <a:pt x="3587" y="5887"/>
                  </a:cubicBezTo>
                  <a:lnTo>
                    <a:pt x="3970" y="4454"/>
                  </a:lnTo>
                  <a:cubicBezTo>
                    <a:pt x="3870" y="4411"/>
                    <a:pt x="3789" y="4325"/>
                    <a:pt x="3758" y="4212"/>
                  </a:cubicBezTo>
                  <a:lnTo>
                    <a:pt x="3758" y="4212"/>
                  </a:lnTo>
                  <a:close/>
                  <a:moveTo>
                    <a:pt x="8055" y="5311"/>
                  </a:moveTo>
                  <a:cubicBezTo>
                    <a:pt x="7958" y="5673"/>
                    <a:pt x="7810" y="6008"/>
                    <a:pt x="7626" y="6313"/>
                  </a:cubicBezTo>
                  <a:lnTo>
                    <a:pt x="7625" y="6313"/>
                  </a:lnTo>
                  <a:cubicBezTo>
                    <a:pt x="7562" y="6425"/>
                    <a:pt x="7443" y="6500"/>
                    <a:pt x="7306" y="6500"/>
                  </a:cubicBezTo>
                  <a:cubicBezTo>
                    <a:pt x="7102" y="6500"/>
                    <a:pt x="6936" y="6335"/>
                    <a:pt x="6936" y="6131"/>
                  </a:cubicBezTo>
                  <a:cubicBezTo>
                    <a:pt x="6936" y="6057"/>
                    <a:pt x="6958" y="5988"/>
                    <a:pt x="6996" y="5930"/>
                  </a:cubicBezTo>
                  <a:lnTo>
                    <a:pt x="6994" y="5929"/>
                  </a:lnTo>
                  <a:cubicBezTo>
                    <a:pt x="7143" y="5682"/>
                    <a:pt x="7262" y="5412"/>
                    <a:pt x="7340" y="5120"/>
                  </a:cubicBezTo>
                  <a:cubicBezTo>
                    <a:pt x="7789" y="3443"/>
                    <a:pt x="6794" y="1720"/>
                    <a:pt x="5118" y="1271"/>
                  </a:cubicBezTo>
                  <a:cubicBezTo>
                    <a:pt x="3442" y="821"/>
                    <a:pt x="1719" y="1816"/>
                    <a:pt x="1270" y="3492"/>
                  </a:cubicBezTo>
                  <a:cubicBezTo>
                    <a:pt x="820" y="5169"/>
                    <a:pt x="1815" y="6892"/>
                    <a:pt x="3491" y="7342"/>
                  </a:cubicBezTo>
                  <a:cubicBezTo>
                    <a:pt x="4346" y="7571"/>
                    <a:pt x="5212" y="7421"/>
                    <a:pt x="5916" y="7000"/>
                  </a:cubicBezTo>
                  <a:cubicBezTo>
                    <a:pt x="5976" y="6957"/>
                    <a:pt x="6050" y="6932"/>
                    <a:pt x="6129" y="6932"/>
                  </a:cubicBezTo>
                  <a:cubicBezTo>
                    <a:pt x="6333" y="6932"/>
                    <a:pt x="6499" y="7097"/>
                    <a:pt x="6499" y="7301"/>
                  </a:cubicBezTo>
                  <a:cubicBezTo>
                    <a:pt x="6499" y="7437"/>
                    <a:pt x="6425" y="7553"/>
                    <a:pt x="6317" y="7618"/>
                  </a:cubicBezTo>
                  <a:lnTo>
                    <a:pt x="6319" y="7622"/>
                  </a:lnTo>
                  <a:cubicBezTo>
                    <a:pt x="5445" y="8153"/>
                    <a:pt x="4366" y="8342"/>
                    <a:pt x="3300" y="8057"/>
                  </a:cubicBezTo>
                  <a:cubicBezTo>
                    <a:pt x="1229" y="7502"/>
                    <a:pt x="0" y="5373"/>
                    <a:pt x="555" y="3301"/>
                  </a:cubicBezTo>
                  <a:cubicBezTo>
                    <a:pt x="1110" y="1230"/>
                    <a:pt x="3239" y="0"/>
                    <a:pt x="5310" y="556"/>
                  </a:cubicBezTo>
                  <a:cubicBezTo>
                    <a:pt x="7381" y="1111"/>
                    <a:pt x="8610" y="3240"/>
                    <a:pt x="8055" y="5311"/>
                  </a:cubicBezTo>
                  <a:lnTo>
                    <a:pt x="8055" y="5311"/>
                  </a:lnTo>
                  <a:close/>
                  <a:moveTo>
                    <a:pt x="8055" y="5311"/>
                  </a:move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731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E829778-7143-4ACC-8974-0495EC492049}"/>
              </a:ext>
            </a:extLst>
          </p:cNvPr>
          <p:cNvGrpSpPr/>
          <p:nvPr/>
        </p:nvGrpSpPr>
        <p:grpSpPr>
          <a:xfrm>
            <a:off x="1039150" y="4896649"/>
            <a:ext cx="748682" cy="748682"/>
            <a:chOff x="1083238" y="4829797"/>
            <a:chExt cx="644398" cy="644398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D5828638-732B-4062-865B-878A488BC89F}"/>
                </a:ext>
              </a:extLst>
            </p:cNvPr>
            <p:cNvSpPr/>
            <p:nvPr/>
          </p:nvSpPr>
          <p:spPr>
            <a:xfrm>
              <a:off x="1083238" y="4829797"/>
              <a:ext cx="644398" cy="64439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" name="椭圆 2">
              <a:extLst>
                <a:ext uri="{FF2B5EF4-FFF2-40B4-BE49-F238E27FC236}">
                  <a16:creationId xmlns:a16="http://schemas.microsoft.com/office/drawing/2014/main" id="{9275D18D-4372-4D40-AD08-A91C2EAB0267}"/>
                </a:ext>
              </a:extLst>
            </p:cNvPr>
            <p:cNvSpPr/>
            <p:nvPr/>
          </p:nvSpPr>
          <p:spPr>
            <a:xfrm>
              <a:off x="1266118" y="5012650"/>
              <a:ext cx="278638" cy="278692"/>
            </a:xfrm>
            <a:custGeom>
              <a:avLst/>
              <a:gdLst>
                <a:gd name="T0" fmla="*/ 0 w 10375"/>
                <a:gd name="T1" fmla="*/ 250 h 10377"/>
                <a:gd name="T2" fmla="*/ 2075 w 10375"/>
                <a:gd name="T3" fmla="*/ 0 h 10377"/>
                <a:gd name="T4" fmla="*/ 2325 w 10375"/>
                <a:gd name="T5" fmla="*/ 563 h 10377"/>
                <a:gd name="T6" fmla="*/ 813 w 10375"/>
                <a:gd name="T7" fmla="*/ 813 h 10377"/>
                <a:gd name="T8" fmla="*/ 563 w 10375"/>
                <a:gd name="T9" fmla="*/ 2325 h 10377"/>
                <a:gd name="T10" fmla="*/ 0 w 10375"/>
                <a:gd name="T11" fmla="*/ 2075 h 10377"/>
                <a:gd name="T12" fmla="*/ 8050 w 10375"/>
                <a:gd name="T13" fmla="*/ 570 h 10377"/>
                <a:gd name="T14" fmla="*/ 9563 w 10375"/>
                <a:gd name="T15" fmla="*/ 820 h 10377"/>
                <a:gd name="T16" fmla="*/ 9813 w 10375"/>
                <a:gd name="T17" fmla="*/ 2333 h 10377"/>
                <a:gd name="T18" fmla="*/ 10375 w 10375"/>
                <a:gd name="T19" fmla="*/ 2083 h 10377"/>
                <a:gd name="T20" fmla="*/ 10125 w 10375"/>
                <a:gd name="T21" fmla="*/ 8 h 10377"/>
                <a:gd name="T22" fmla="*/ 8050 w 10375"/>
                <a:gd name="T23" fmla="*/ 258 h 10377"/>
                <a:gd name="T24" fmla="*/ 9813 w 10375"/>
                <a:gd name="T25" fmla="*/ 8052 h 10377"/>
                <a:gd name="T26" fmla="*/ 9563 w 10375"/>
                <a:gd name="T27" fmla="*/ 9564 h 10377"/>
                <a:gd name="T28" fmla="*/ 8050 w 10375"/>
                <a:gd name="T29" fmla="*/ 9814 h 10377"/>
                <a:gd name="T30" fmla="*/ 8300 w 10375"/>
                <a:gd name="T31" fmla="*/ 10377 h 10377"/>
                <a:gd name="T32" fmla="*/ 10375 w 10375"/>
                <a:gd name="T33" fmla="*/ 10127 h 10377"/>
                <a:gd name="T34" fmla="*/ 10125 w 10375"/>
                <a:gd name="T35" fmla="*/ 8052 h 10377"/>
                <a:gd name="T36" fmla="*/ 2325 w 10375"/>
                <a:gd name="T37" fmla="*/ 9814 h 10377"/>
                <a:gd name="T38" fmla="*/ 813 w 10375"/>
                <a:gd name="T39" fmla="*/ 9564 h 10377"/>
                <a:gd name="T40" fmla="*/ 563 w 10375"/>
                <a:gd name="T41" fmla="*/ 8052 h 10377"/>
                <a:gd name="T42" fmla="*/ 0 w 10375"/>
                <a:gd name="T43" fmla="*/ 8302 h 10377"/>
                <a:gd name="T44" fmla="*/ 250 w 10375"/>
                <a:gd name="T45" fmla="*/ 10377 h 10377"/>
                <a:gd name="T46" fmla="*/ 2325 w 10375"/>
                <a:gd name="T47" fmla="*/ 10127 h 10377"/>
                <a:gd name="T48" fmla="*/ 5525 w 10375"/>
                <a:gd name="T49" fmla="*/ 1520 h 10377"/>
                <a:gd name="T50" fmla="*/ 4825 w 10375"/>
                <a:gd name="T51" fmla="*/ 1520 h 10377"/>
                <a:gd name="T52" fmla="*/ 5175 w 10375"/>
                <a:gd name="T53" fmla="*/ 3570 h 10377"/>
                <a:gd name="T54" fmla="*/ 5516 w 10375"/>
                <a:gd name="T55" fmla="*/ 8819 h 10377"/>
                <a:gd name="T56" fmla="*/ 5166 w 10375"/>
                <a:gd name="T57" fmla="*/ 6773 h 10377"/>
                <a:gd name="T58" fmla="*/ 4816 w 10375"/>
                <a:gd name="T59" fmla="*/ 8820 h 10377"/>
                <a:gd name="T60" fmla="*/ 5516 w 10375"/>
                <a:gd name="T61" fmla="*/ 8819 h 10377"/>
                <a:gd name="T62" fmla="*/ 8826 w 10375"/>
                <a:gd name="T63" fmla="*/ 5529 h 10377"/>
                <a:gd name="T64" fmla="*/ 8826 w 10375"/>
                <a:gd name="T65" fmla="*/ 4829 h 10377"/>
                <a:gd name="T66" fmla="*/ 6776 w 10375"/>
                <a:gd name="T67" fmla="*/ 5179 h 10377"/>
                <a:gd name="T68" fmla="*/ 1525 w 10375"/>
                <a:gd name="T69" fmla="*/ 5533 h 10377"/>
                <a:gd name="T70" fmla="*/ 3575 w 10375"/>
                <a:gd name="T71" fmla="*/ 5183 h 10377"/>
                <a:gd name="T72" fmla="*/ 1525 w 10375"/>
                <a:gd name="T73" fmla="*/ 4833 h 10377"/>
                <a:gd name="T74" fmla="*/ 1525 w 10375"/>
                <a:gd name="T75" fmla="*/ 5533 h 10377"/>
                <a:gd name="T76" fmla="*/ 4050 w 10375"/>
                <a:gd name="T77" fmla="*/ 5177 h 10377"/>
                <a:gd name="T78" fmla="*/ 6300 w 10375"/>
                <a:gd name="T79" fmla="*/ 5177 h 10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75" h="10377">
                  <a:moveTo>
                    <a:pt x="0" y="2075"/>
                  </a:moveTo>
                  <a:lnTo>
                    <a:pt x="0" y="250"/>
                  </a:lnTo>
                  <a:cubicBezTo>
                    <a:pt x="0" y="113"/>
                    <a:pt x="113" y="0"/>
                    <a:pt x="250" y="0"/>
                  </a:cubicBezTo>
                  <a:lnTo>
                    <a:pt x="2075" y="0"/>
                  </a:lnTo>
                  <a:cubicBezTo>
                    <a:pt x="2213" y="0"/>
                    <a:pt x="2325" y="113"/>
                    <a:pt x="2325" y="250"/>
                  </a:cubicBezTo>
                  <a:lnTo>
                    <a:pt x="2325" y="563"/>
                  </a:lnTo>
                  <a:cubicBezTo>
                    <a:pt x="2325" y="700"/>
                    <a:pt x="2213" y="813"/>
                    <a:pt x="2075" y="813"/>
                  </a:cubicBezTo>
                  <a:lnTo>
                    <a:pt x="813" y="813"/>
                  </a:lnTo>
                  <a:lnTo>
                    <a:pt x="813" y="2075"/>
                  </a:lnTo>
                  <a:cubicBezTo>
                    <a:pt x="813" y="2213"/>
                    <a:pt x="700" y="2325"/>
                    <a:pt x="563" y="2325"/>
                  </a:cubicBezTo>
                  <a:lnTo>
                    <a:pt x="250" y="2325"/>
                  </a:lnTo>
                  <a:cubicBezTo>
                    <a:pt x="112" y="2325"/>
                    <a:pt x="0" y="2214"/>
                    <a:pt x="0" y="2075"/>
                  </a:cubicBezTo>
                  <a:close/>
                  <a:moveTo>
                    <a:pt x="8050" y="258"/>
                  </a:moveTo>
                  <a:lnTo>
                    <a:pt x="8050" y="570"/>
                  </a:lnTo>
                  <a:cubicBezTo>
                    <a:pt x="8050" y="708"/>
                    <a:pt x="8163" y="820"/>
                    <a:pt x="8300" y="820"/>
                  </a:cubicBezTo>
                  <a:lnTo>
                    <a:pt x="9563" y="820"/>
                  </a:lnTo>
                  <a:lnTo>
                    <a:pt x="9563" y="2083"/>
                  </a:lnTo>
                  <a:cubicBezTo>
                    <a:pt x="9563" y="2220"/>
                    <a:pt x="9675" y="2333"/>
                    <a:pt x="9813" y="2333"/>
                  </a:cubicBezTo>
                  <a:lnTo>
                    <a:pt x="10125" y="2333"/>
                  </a:lnTo>
                  <a:cubicBezTo>
                    <a:pt x="10263" y="2333"/>
                    <a:pt x="10375" y="2220"/>
                    <a:pt x="10375" y="2083"/>
                  </a:cubicBezTo>
                  <a:lnTo>
                    <a:pt x="10375" y="258"/>
                  </a:lnTo>
                  <a:cubicBezTo>
                    <a:pt x="10375" y="120"/>
                    <a:pt x="10263" y="8"/>
                    <a:pt x="10125" y="8"/>
                  </a:cubicBezTo>
                  <a:lnTo>
                    <a:pt x="8300" y="8"/>
                  </a:lnTo>
                  <a:cubicBezTo>
                    <a:pt x="8163" y="8"/>
                    <a:pt x="8050" y="120"/>
                    <a:pt x="8050" y="258"/>
                  </a:cubicBezTo>
                  <a:close/>
                  <a:moveTo>
                    <a:pt x="10125" y="8052"/>
                  </a:moveTo>
                  <a:lnTo>
                    <a:pt x="9813" y="8052"/>
                  </a:lnTo>
                  <a:cubicBezTo>
                    <a:pt x="9675" y="8052"/>
                    <a:pt x="9563" y="8164"/>
                    <a:pt x="9563" y="8302"/>
                  </a:cubicBezTo>
                  <a:lnTo>
                    <a:pt x="9563" y="9564"/>
                  </a:lnTo>
                  <a:lnTo>
                    <a:pt x="8300" y="9564"/>
                  </a:lnTo>
                  <a:cubicBezTo>
                    <a:pt x="8163" y="9564"/>
                    <a:pt x="8050" y="9677"/>
                    <a:pt x="8050" y="9814"/>
                  </a:cubicBezTo>
                  <a:lnTo>
                    <a:pt x="8050" y="10127"/>
                  </a:lnTo>
                  <a:cubicBezTo>
                    <a:pt x="8050" y="10264"/>
                    <a:pt x="8163" y="10377"/>
                    <a:pt x="8300" y="10377"/>
                  </a:cubicBezTo>
                  <a:lnTo>
                    <a:pt x="10125" y="10377"/>
                  </a:lnTo>
                  <a:cubicBezTo>
                    <a:pt x="10263" y="10377"/>
                    <a:pt x="10375" y="10264"/>
                    <a:pt x="10375" y="10127"/>
                  </a:cubicBezTo>
                  <a:lnTo>
                    <a:pt x="10375" y="8302"/>
                  </a:lnTo>
                  <a:cubicBezTo>
                    <a:pt x="10375" y="8164"/>
                    <a:pt x="10263" y="8052"/>
                    <a:pt x="10125" y="8052"/>
                  </a:cubicBezTo>
                  <a:close/>
                  <a:moveTo>
                    <a:pt x="2325" y="10127"/>
                  </a:moveTo>
                  <a:lnTo>
                    <a:pt x="2325" y="9814"/>
                  </a:lnTo>
                  <a:cubicBezTo>
                    <a:pt x="2325" y="9677"/>
                    <a:pt x="2213" y="9564"/>
                    <a:pt x="2075" y="9564"/>
                  </a:cubicBezTo>
                  <a:lnTo>
                    <a:pt x="813" y="9564"/>
                  </a:lnTo>
                  <a:lnTo>
                    <a:pt x="813" y="8302"/>
                  </a:lnTo>
                  <a:cubicBezTo>
                    <a:pt x="813" y="8164"/>
                    <a:pt x="700" y="8052"/>
                    <a:pt x="563" y="8052"/>
                  </a:cubicBezTo>
                  <a:lnTo>
                    <a:pt x="250" y="8052"/>
                  </a:lnTo>
                  <a:cubicBezTo>
                    <a:pt x="113" y="8052"/>
                    <a:pt x="0" y="8164"/>
                    <a:pt x="0" y="8302"/>
                  </a:cubicBezTo>
                  <a:lnTo>
                    <a:pt x="0" y="10127"/>
                  </a:lnTo>
                  <a:cubicBezTo>
                    <a:pt x="0" y="10264"/>
                    <a:pt x="113" y="10377"/>
                    <a:pt x="250" y="10377"/>
                  </a:cubicBezTo>
                  <a:lnTo>
                    <a:pt x="2075" y="10377"/>
                  </a:lnTo>
                  <a:cubicBezTo>
                    <a:pt x="2213" y="10377"/>
                    <a:pt x="2325" y="10265"/>
                    <a:pt x="2325" y="10127"/>
                  </a:cubicBezTo>
                  <a:close/>
                  <a:moveTo>
                    <a:pt x="5525" y="3220"/>
                  </a:moveTo>
                  <a:lnTo>
                    <a:pt x="5525" y="1520"/>
                  </a:lnTo>
                  <a:cubicBezTo>
                    <a:pt x="5525" y="1327"/>
                    <a:pt x="5369" y="1170"/>
                    <a:pt x="5175" y="1170"/>
                  </a:cubicBezTo>
                  <a:cubicBezTo>
                    <a:pt x="4981" y="1170"/>
                    <a:pt x="4825" y="1327"/>
                    <a:pt x="4825" y="1520"/>
                  </a:cubicBezTo>
                  <a:lnTo>
                    <a:pt x="4825" y="3220"/>
                  </a:lnTo>
                  <a:cubicBezTo>
                    <a:pt x="4825" y="3414"/>
                    <a:pt x="4981" y="3570"/>
                    <a:pt x="5175" y="3570"/>
                  </a:cubicBezTo>
                  <a:cubicBezTo>
                    <a:pt x="5368" y="3570"/>
                    <a:pt x="5525" y="3414"/>
                    <a:pt x="5525" y="3220"/>
                  </a:cubicBezTo>
                  <a:close/>
                  <a:moveTo>
                    <a:pt x="5516" y="8819"/>
                  </a:moveTo>
                  <a:lnTo>
                    <a:pt x="5516" y="7123"/>
                  </a:lnTo>
                  <a:cubicBezTo>
                    <a:pt x="5516" y="6929"/>
                    <a:pt x="5360" y="6773"/>
                    <a:pt x="5166" y="6773"/>
                  </a:cubicBezTo>
                  <a:cubicBezTo>
                    <a:pt x="4973" y="6773"/>
                    <a:pt x="4816" y="6929"/>
                    <a:pt x="4816" y="7123"/>
                  </a:cubicBezTo>
                  <a:lnTo>
                    <a:pt x="4816" y="8820"/>
                  </a:lnTo>
                  <a:cubicBezTo>
                    <a:pt x="4816" y="9014"/>
                    <a:pt x="4973" y="9170"/>
                    <a:pt x="5166" y="9170"/>
                  </a:cubicBezTo>
                  <a:cubicBezTo>
                    <a:pt x="5360" y="9169"/>
                    <a:pt x="5516" y="9013"/>
                    <a:pt x="5516" y="8819"/>
                  </a:cubicBezTo>
                  <a:close/>
                  <a:moveTo>
                    <a:pt x="7126" y="5529"/>
                  </a:moveTo>
                  <a:lnTo>
                    <a:pt x="8826" y="5529"/>
                  </a:lnTo>
                  <a:cubicBezTo>
                    <a:pt x="9020" y="5529"/>
                    <a:pt x="9176" y="5373"/>
                    <a:pt x="9176" y="5179"/>
                  </a:cubicBezTo>
                  <a:cubicBezTo>
                    <a:pt x="9176" y="4985"/>
                    <a:pt x="9020" y="4829"/>
                    <a:pt x="8826" y="4829"/>
                  </a:cubicBezTo>
                  <a:lnTo>
                    <a:pt x="7126" y="4829"/>
                  </a:lnTo>
                  <a:cubicBezTo>
                    <a:pt x="6933" y="4829"/>
                    <a:pt x="6776" y="4985"/>
                    <a:pt x="6776" y="5179"/>
                  </a:cubicBezTo>
                  <a:cubicBezTo>
                    <a:pt x="6776" y="5373"/>
                    <a:pt x="6933" y="5529"/>
                    <a:pt x="7126" y="5529"/>
                  </a:cubicBezTo>
                  <a:close/>
                  <a:moveTo>
                    <a:pt x="1525" y="5533"/>
                  </a:moveTo>
                  <a:lnTo>
                    <a:pt x="3225" y="5533"/>
                  </a:lnTo>
                  <a:cubicBezTo>
                    <a:pt x="3419" y="5533"/>
                    <a:pt x="3575" y="5377"/>
                    <a:pt x="3575" y="5183"/>
                  </a:cubicBezTo>
                  <a:cubicBezTo>
                    <a:pt x="3575" y="4989"/>
                    <a:pt x="3419" y="4833"/>
                    <a:pt x="3225" y="4833"/>
                  </a:cubicBezTo>
                  <a:lnTo>
                    <a:pt x="1525" y="4833"/>
                  </a:lnTo>
                  <a:cubicBezTo>
                    <a:pt x="1331" y="4833"/>
                    <a:pt x="1175" y="4989"/>
                    <a:pt x="1175" y="5183"/>
                  </a:cubicBezTo>
                  <a:cubicBezTo>
                    <a:pt x="1175" y="5377"/>
                    <a:pt x="1333" y="5533"/>
                    <a:pt x="1525" y="5533"/>
                  </a:cubicBezTo>
                  <a:close/>
                  <a:moveTo>
                    <a:pt x="5175" y="4052"/>
                  </a:moveTo>
                  <a:cubicBezTo>
                    <a:pt x="4554" y="4052"/>
                    <a:pt x="4050" y="4555"/>
                    <a:pt x="4050" y="5177"/>
                  </a:cubicBezTo>
                  <a:cubicBezTo>
                    <a:pt x="4050" y="5798"/>
                    <a:pt x="4554" y="6302"/>
                    <a:pt x="5175" y="6302"/>
                  </a:cubicBezTo>
                  <a:cubicBezTo>
                    <a:pt x="5796" y="6302"/>
                    <a:pt x="6300" y="5798"/>
                    <a:pt x="6300" y="5177"/>
                  </a:cubicBezTo>
                  <a:cubicBezTo>
                    <a:pt x="6300" y="4555"/>
                    <a:pt x="5796" y="4052"/>
                    <a:pt x="5175" y="40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731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4C8044F5-E651-4ECA-A978-68827C0E1B51}"/>
              </a:ext>
            </a:extLst>
          </p:cNvPr>
          <p:cNvSpPr/>
          <p:nvPr/>
        </p:nvSpPr>
        <p:spPr>
          <a:xfrm>
            <a:off x="2800137" y="2685099"/>
            <a:ext cx="1438280" cy="63318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概念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5F099C0B-C2B2-4BFB-ADDE-4C7CE2FB8DDD}"/>
              </a:ext>
            </a:extLst>
          </p:cNvPr>
          <p:cNvGrpSpPr/>
          <p:nvPr/>
        </p:nvGrpSpPr>
        <p:grpSpPr>
          <a:xfrm>
            <a:off x="6697055" y="4892890"/>
            <a:ext cx="756200" cy="756200"/>
            <a:chOff x="6820292" y="4829797"/>
            <a:chExt cx="644398" cy="644398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8926DBFB-28E1-4407-80D6-C111E729A374}"/>
                </a:ext>
              </a:extLst>
            </p:cNvPr>
            <p:cNvSpPr/>
            <p:nvPr/>
          </p:nvSpPr>
          <p:spPr>
            <a:xfrm>
              <a:off x="6820292" y="4829797"/>
              <a:ext cx="644398" cy="64439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" name="Freeform 207">
              <a:extLst>
                <a:ext uri="{FF2B5EF4-FFF2-40B4-BE49-F238E27FC236}">
                  <a16:creationId xmlns:a16="http://schemas.microsoft.com/office/drawing/2014/main" id="{D47DEE73-615D-4F7D-9B0D-97ED10E35D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4816" y="5022842"/>
              <a:ext cx="295350" cy="258308"/>
            </a:xfrm>
            <a:custGeom>
              <a:avLst/>
              <a:gdLst>
                <a:gd name="T0" fmla="*/ 112 w 128"/>
                <a:gd name="T1" fmla="*/ 60 h 112"/>
                <a:gd name="T2" fmla="*/ 104 w 128"/>
                <a:gd name="T3" fmla="*/ 60 h 112"/>
                <a:gd name="T4" fmla="*/ 104 w 128"/>
                <a:gd name="T5" fmla="*/ 16 h 112"/>
                <a:gd name="T6" fmla="*/ 88 w 128"/>
                <a:gd name="T7" fmla="*/ 0 h 112"/>
                <a:gd name="T8" fmla="*/ 40 w 128"/>
                <a:gd name="T9" fmla="*/ 0 h 112"/>
                <a:gd name="T10" fmla="*/ 24 w 128"/>
                <a:gd name="T11" fmla="*/ 16 h 112"/>
                <a:gd name="T12" fmla="*/ 24 w 128"/>
                <a:gd name="T13" fmla="*/ 52 h 112"/>
                <a:gd name="T14" fmla="*/ 24 w 128"/>
                <a:gd name="T15" fmla="*/ 56 h 112"/>
                <a:gd name="T16" fmla="*/ 24 w 128"/>
                <a:gd name="T17" fmla="*/ 56 h 112"/>
                <a:gd name="T18" fmla="*/ 24 w 128"/>
                <a:gd name="T19" fmla="*/ 60 h 112"/>
                <a:gd name="T20" fmla="*/ 16 w 128"/>
                <a:gd name="T21" fmla="*/ 60 h 112"/>
                <a:gd name="T22" fmla="*/ 0 w 128"/>
                <a:gd name="T23" fmla="*/ 76 h 112"/>
                <a:gd name="T24" fmla="*/ 0 w 128"/>
                <a:gd name="T25" fmla="*/ 84 h 112"/>
                <a:gd name="T26" fmla="*/ 16 w 128"/>
                <a:gd name="T27" fmla="*/ 100 h 112"/>
                <a:gd name="T28" fmla="*/ 25 w 128"/>
                <a:gd name="T29" fmla="*/ 100 h 112"/>
                <a:gd name="T30" fmla="*/ 40 w 128"/>
                <a:gd name="T31" fmla="*/ 112 h 112"/>
                <a:gd name="T32" fmla="*/ 88 w 128"/>
                <a:gd name="T33" fmla="*/ 112 h 112"/>
                <a:gd name="T34" fmla="*/ 103 w 128"/>
                <a:gd name="T35" fmla="*/ 100 h 112"/>
                <a:gd name="T36" fmla="*/ 112 w 128"/>
                <a:gd name="T37" fmla="*/ 100 h 112"/>
                <a:gd name="T38" fmla="*/ 128 w 128"/>
                <a:gd name="T39" fmla="*/ 84 h 112"/>
                <a:gd name="T40" fmla="*/ 128 w 128"/>
                <a:gd name="T41" fmla="*/ 76 h 112"/>
                <a:gd name="T42" fmla="*/ 112 w 128"/>
                <a:gd name="T43" fmla="*/ 60 h 112"/>
                <a:gd name="T44" fmla="*/ 32 w 128"/>
                <a:gd name="T45" fmla="*/ 16 h 112"/>
                <a:gd name="T46" fmla="*/ 40 w 128"/>
                <a:gd name="T47" fmla="*/ 8 h 112"/>
                <a:gd name="T48" fmla="*/ 88 w 128"/>
                <a:gd name="T49" fmla="*/ 8 h 112"/>
                <a:gd name="T50" fmla="*/ 96 w 128"/>
                <a:gd name="T51" fmla="*/ 16 h 112"/>
                <a:gd name="T52" fmla="*/ 96 w 128"/>
                <a:gd name="T53" fmla="*/ 60 h 112"/>
                <a:gd name="T54" fmla="*/ 32 w 128"/>
                <a:gd name="T55" fmla="*/ 60 h 112"/>
                <a:gd name="T56" fmla="*/ 32 w 128"/>
                <a:gd name="T57" fmla="*/ 16 h 112"/>
                <a:gd name="T58" fmla="*/ 88 w 128"/>
                <a:gd name="T59" fmla="*/ 104 h 112"/>
                <a:gd name="T60" fmla="*/ 40 w 128"/>
                <a:gd name="T61" fmla="*/ 104 h 112"/>
                <a:gd name="T62" fmla="*/ 32 w 128"/>
                <a:gd name="T63" fmla="*/ 96 h 112"/>
                <a:gd name="T64" fmla="*/ 40 w 128"/>
                <a:gd name="T65" fmla="*/ 88 h 112"/>
                <a:gd name="T66" fmla="*/ 88 w 128"/>
                <a:gd name="T67" fmla="*/ 88 h 112"/>
                <a:gd name="T68" fmla="*/ 96 w 128"/>
                <a:gd name="T69" fmla="*/ 96 h 112"/>
                <a:gd name="T70" fmla="*/ 88 w 128"/>
                <a:gd name="T71" fmla="*/ 104 h 112"/>
                <a:gd name="T72" fmla="*/ 120 w 128"/>
                <a:gd name="T73" fmla="*/ 84 h 112"/>
                <a:gd name="T74" fmla="*/ 112 w 128"/>
                <a:gd name="T75" fmla="*/ 92 h 112"/>
                <a:gd name="T76" fmla="*/ 103 w 128"/>
                <a:gd name="T77" fmla="*/ 92 h 112"/>
                <a:gd name="T78" fmla="*/ 88 w 128"/>
                <a:gd name="T79" fmla="*/ 80 h 112"/>
                <a:gd name="T80" fmla="*/ 40 w 128"/>
                <a:gd name="T81" fmla="*/ 80 h 112"/>
                <a:gd name="T82" fmla="*/ 25 w 128"/>
                <a:gd name="T83" fmla="*/ 92 h 112"/>
                <a:gd name="T84" fmla="*/ 16 w 128"/>
                <a:gd name="T85" fmla="*/ 92 h 112"/>
                <a:gd name="T86" fmla="*/ 8 w 128"/>
                <a:gd name="T87" fmla="*/ 84 h 112"/>
                <a:gd name="T88" fmla="*/ 8 w 128"/>
                <a:gd name="T89" fmla="*/ 76 h 112"/>
                <a:gd name="T90" fmla="*/ 16 w 128"/>
                <a:gd name="T91" fmla="*/ 68 h 112"/>
                <a:gd name="T92" fmla="*/ 112 w 128"/>
                <a:gd name="T93" fmla="*/ 68 h 112"/>
                <a:gd name="T94" fmla="*/ 120 w 128"/>
                <a:gd name="T95" fmla="*/ 76 h 112"/>
                <a:gd name="T96" fmla="*/ 120 w 128"/>
                <a:gd name="T97" fmla="*/ 8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8" h="112">
                  <a:moveTo>
                    <a:pt x="112" y="60"/>
                  </a:moveTo>
                  <a:cubicBezTo>
                    <a:pt x="104" y="60"/>
                    <a:pt x="104" y="60"/>
                    <a:pt x="104" y="60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7"/>
                    <a:pt x="97" y="0"/>
                    <a:pt x="88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1" y="0"/>
                    <a:pt x="24" y="7"/>
                    <a:pt x="24" y="16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5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7"/>
                    <a:pt x="24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7" y="60"/>
                    <a:pt x="0" y="67"/>
                    <a:pt x="0" y="7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93"/>
                    <a:pt x="7" y="100"/>
                    <a:pt x="16" y="100"/>
                  </a:cubicBezTo>
                  <a:cubicBezTo>
                    <a:pt x="25" y="100"/>
                    <a:pt x="25" y="100"/>
                    <a:pt x="25" y="100"/>
                  </a:cubicBezTo>
                  <a:cubicBezTo>
                    <a:pt x="26" y="107"/>
                    <a:pt x="33" y="112"/>
                    <a:pt x="40" y="112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5" y="112"/>
                    <a:pt x="102" y="107"/>
                    <a:pt x="10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21" y="100"/>
                    <a:pt x="128" y="93"/>
                    <a:pt x="128" y="84"/>
                  </a:cubicBezTo>
                  <a:cubicBezTo>
                    <a:pt x="128" y="76"/>
                    <a:pt x="128" y="76"/>
                    <a:pt x="128" y="76"/>
                  </a:cubicBezTo>
                  <a:cubicBezTo>
                    <a:pt x="128" y="67"/>
                    <a:pt x="121" y="60"/>
                    <a:pt x="112" y="60"/>
                  </a:cubicBezTo>
                  <a:close/>
                  <a:moveTo>
                    <a:pt x="32" y="16"/>
                  </a:moveTo>
                  <a:cubicBezTo>
                    <a:pt x="32" y="12"/>
                    <a:pt x="36" y="8"/>
                    <a:pt x="40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92" y="8"/>
                    <a:pt x="96" y="12"/>
                    <a:pt x="96" y="16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32" y="60"/>
                    <a:pt x="32" y="60"/>
                    <a:pt x="32" y="60"/>
                  </a:cubicBezTo>
                  <a:lnTo>
                    <a:pt x="32" y="16"/>
                  </a:lnTo>
                  <a:close/>
                  <a:moveTo>
                    <a:pt x="88" y="104"/>
                  </a:moveTo>
                  <a:cubicBezTo>
                    <a:pt x="40" y="104"/>
                    <a:pt x="40" y="104"/>
                    <a:pt x="40" y="104"/>
                  </a:cubicBezTo>
                  <a:cubicBezTo>
                    <a:pt x="36" y="104"/>
                    <a:pt x="32" y="100"/>
                    <a:pt x="32" y="96"/>
                  </a:cubicBezTo>
                  <a:cubicBezTo>
                    <a:pt x="32" y="92"/>
                    <a:pt x="36" y="88"/>
                    <a:pt x="40" y="88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92" y="88"/>
                    <a:pt x="96" y="92"/>
                    <a:pt x="96" y="96"/>
                  </a:cubicBezTo>
                  <a:cubicBezTo>
                    <a:pt x="96" y="100"/>
                    <a:pt x="92" y="104"/>
                    <a:pt x="88" y="104"/>
                  </a:cubicBezTo>
                  <a:close/>
                  <a:moveTo>
                    <a:pt x="120" y="84"/>
                  </a:moveTo>
                  <a:cubicBezTo>
                    <a:pt x="120" y="88"/>
                    <a:pt x="116" y="92"/>
                    <a:pt x="11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2" y="85"/>
                    <a:pt x="95" y="80"/>
                    <a:pt x="88" y="8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3" y="80"/>
                    <a:pt x="26" y="85"/>
                    <a:pt x="25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2" y="92"/>
                    <a:pt x="8" y="88"/>
                    <a:pt x="8" y="84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2"/>
                    <a:pt x="12" y="68"/>
                    <a:pt x="16" y="68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6" y="68"/>
                    <a:pt x="120" y="72"/>
                    <a:pt x="120" y="76"/>
                  </a:cubicBezTo>
                  <a:lnTo>
                    <a:pt x="120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B308A89-1331-4EAB-A84E-3D40238EFBB0}"/>
              </a:ext>
            </a:extLst>
          </p:cNvPr>
          <p:cNvGrpSpPr/>
          <p:nvPr/>
        </p:nvGrpSpPr>
        <p:grpSpPr>
          <a:xfrm>
            <a:off x="6697055" y="2533163"/>
            <a:ext cx="756200" cy="756200"/>
            <a:chOff x="6820292" y="2509520"/>
            <a:chExt cx="657060" cy="657060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C13B2D7B-8DCB-4FF1-A5B7-F1B75A2C4C34}"/>
                </a:ext>
              </a:extLst>
            </p:cNvPr>
            <p:cNvSpPr/>
            <p:nvPr/>
          </p:nvSpPr>
          <p:spPr>
            <a:xfrm>
              <a:off x="6820292" y="2509520"/>
              <a:ext cx="657060" cy="65706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" name="椭圆 2">
              <a:extLst>
                <a:ext uri="{FF2B5EF4-FFF2-40B4-BE49-F238E27FC236}">
                  <a16:creationId xmlns:a16="http://schemas.microsoft.com/office/drawing/2014/main" id="{29E57561-DBA9-43BD-A026-D258EBF65D67}"/>
                </a:ext>
              </a:extLst>
            </p:cNvPr>
            <p:cNvSpPr/>
            <p:nvPr/>
          </p:nvSpPr>
          <p:spPr>
            <a:xfrm flipH="1">
              <a:off x="6993478" y="2695394"/>
              <a:ext cx="298026" cy="297974"/>
            </a:xfrm>
            <a:custGeom>
              <a:avLst/>
              <a:gdLst>
                <a:gd name="T0" fmla="*/ 5800 w 11600"/>
                <a:gd name="T1" fmla="*/ 11600 h 11600"/>
                <a:gd name="T2" fmla="*/ 3542 w 11600"/>
                <a:gd name="T3" fmla="*/ 11144 h 11600"/>
                <a:gd name="T4" fmla="*/ 1698 w 11600"/>
                <a:gd name="T5" fmla="*/ 9902 h 11600"/>
                <a:gd name="T6" fmla="*/ 456 w 11600"/>
                <a:gd name="T7" fmla="*/ 8058 h 11600"/>
                <a:gd name="T8" fmla="*/ 0 w 11600"/>
                <a:gd name="T9" fmla="*/ 5800 h 11600"/>
                <a:gd name="T10" fmla="*/ 456 w 11600"/>
                <a:gd name="T11" fmla="*/ 3543 h 11600"/>
                <a:gd name="T12" fmla="*/ 1698 w 11600"/>
                <a:gd name="T13" fmla="*/ 1699 h 11600"/>
                <a:gd name="T14" fmla="*/ 3542 w 11600"/>
                <a:gd name="T15" fmla="*/ 457 h 11600"/>
                <a:gd name="T16" fmla="*/ 5800 w 11600"/>
                <a:gd name="T17" fmla="*/ 0 h 11600"/>
                <a:gd name="T18" fmla="*/ 8057 w 11600"/>
                <a:gd name="T19" fmla="*/ 457 h 11600"/>
                <a:gd name="T20" fmla="*/ 9901 w 11600"/>
                <a:gd name="T21" fmla="*/ 1699 h 11600"/>
                <a:gd name="T22" fmla="*/ 11143 w 11600"/>
                <a:gd name="T23" fmla="*/ 3543 h 11600"/>
                <a:gd name="T24" fmla="*/ 11600 w 11600"/>
                <a:gd name="T25" fmla="*/ 5800 h 11600"/>
                <a:gd name="T26" fmla="*/ 11143 w 11600"/>
                <a:gd name="T27" fmla="*/ 8058 h 11600"/>
                <a:gd name="T28" fmla="*/ 9901 w 11600"/>
                <a:gd name="T29" fmla="*/ 9902 h 11600"/>
                <a:gd name="T30" fmla="*/ 8057 w 11600"/>
                <a:gd name="T31" fmla="*/ 11144 h 11600"/>
                <a:gd name="T32" fmla="*/ 5800 w 11600"/>
                <a:gd name="T33" fmla="*/ 11600 h 11600"/>
                <a:gd name="T34" fmla="*/ 5800 w 11600"/>
                <a:gd name="T35" fmla="*/ 800 h 11600"/>
                <a:gd name="T36" fmla="*/ 800 w 11600"/>
                <a:gd name="T37" fmla="*/ 5800 h 11600"/>
                <a:gd name="T38" fmla="*/ 5800 w 11600"/>
                <a:gd name="T39" fmla="*/ 10800 h 11600"/>
                <a:gd name="T40" fmla="*/ 10800 w 11600"/>
                <a:gd name="T41" fmla="*/ 5800 h 11600"/>
                <a:gd name="T42" fmla="*/ 5800 w 11600"/>
                <a:gd name="T43" fmla="*/ 800 h 11600"/>
                <a:gd name="T44" fmla="*/ 8352 w 11600"/>
                <a:gd name="T45" fmla="*/ 6200 h 11600"/>
                <a:gd name="T46" fmla="*/ 3247 w 11600"/>
                <a:gd name="T47" fmla="*/ 6200 h 11600"/>
                <a:gd name="T48" fmla="*/ 2847 w 11600"/>
                <a:gd name="T49" fmla="*/ 5800 h 11600"/>
                <a:gd name="T50" fmla="*/ 3247 w 11600"/>
                <a:gd name="T51" fmla="*/ 5400 h 11600"/>
                <a:gd name="T52" fmla="*/ 8352 w 11600"/>
                <a:gd name="T53" fmla="*/ 5400 h 11600"/>
                <a:gd name="T54" fmla="*/ 8752 w 11600"/>
                <a:gd name="T55" fmla="*/ 5800 h 11600"/>
                <a:gd name="T56" fmla="*/ 8352 w 11600"/>
                <a:gd name="T57" fmla="*/ 6200 h 11600"/>
                <a:gd name="T58" fmla="*/ 5400 w 11600"/>
                <a:gd name="T59" fmla="*/ 8353 h 11600"/>
                <a:gd name="T60" fmla="*/ 5400 w 11600"/>
                <a:gd name="T61" fmla="*/ 3248 h 11600"/>
                <a:gd name="T62" fmla="*/ 5800 w 11600"/>
                <a:gd name="T63" fmla="*/ 2848 h 11600"/>
                <a:gd name="T64" fmla="*/ 6200 w 11600"/>
                <a:gd name="T65" fmla="*/ 3248 h 11600"/>
                <a:gd name="T66" fmla="*/ 6200 w 11600"/>
                <a:gd name="T67" fmla="*/ 8353 h 11600"/>
                <a:gd name="T68" fmla="*/ 5800 w 11600"/>
                <a:gd name="T69" fmla="*/ 8753 h 11600"/>
                <a:gd name="T70" fmla="*/ 5400 w 11600"/>
                <a:gd name="T71" fmla="*/ 8353 h 1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600" h="11600">
                  <a:moveTo>
                    <a:pt x="5800" y="11600"/>
                  </a:moveTo>
                  <a:cubicBezTo>
                    <a:pt x="5017" y="11600"/>
                    <a:pt x="4257" y="11447"/>
                    <a:pt x="3542" y="11144"/>
                  </a:cubicBezTo>
                  <a:cubicBezTo>
                    <a:pt x="2851" y="10852"/>
                    <a:pt x="2231" y="10434"/>
                    <a:pt x="1698" y="9902"/>
                  </a:cubicBezTo>
                  <a:cubicBezTo>
                    <a:pt x="1166" y="9369"/>
                    <a:pt x="748" y="8749"/>
                    <a:pt x="456" y="8058"/>
                  </a:cubicBezTo>
                  <a:cubicBezTo>
                    <a:pt x="153" y="7343"/>
                    <a:pt x="0" y="6583"/>
                    <a:pt x="0" y="5800"/>
                  </a:cubicBezTo>
                  <a:cubicBezTo>
                    <a:pt x="0" y="5018"/>
                    <a:pt x="153" y="4258"/>
                    <a:pt x="456" y="3543"/>
                  </a:cubicBezTo>
                  <a:cubicBezTo>
                    <a:pt x="748" y="2852"/>
                    <a:pt x="1166" y="2232"/>
                    <a:pt x="1698" y="1699"/>
                  </a:cubicBezTo>
                  <a:cubicBezTo>
                    <a:pt x="2231" y="1167"/>
                    <a:pt x="2851" y="749"/>
                    <a:pt x="3542" y="457"/>
                  </a:cubicBezTo>
                  <a:cubicBezTo>
                    <a:pt x="4257" y="154"/>
                    <a:pt x="5017" y="0"/>
                    <a:pt x="5800" y="0"/>
                  </a:cubicBezTo>
                  <a:cubicBezTo>
                    <a:pt x="6582" y="0"/>
                    <a:pt x="7342" y="154"/>
                    <a:pt x="8057" y="457"/>
                  </a:cubicBezTo>
                  <a:cubicBezTo>
                    <a:pt x="8748" y="749"/>
                    <a:pt x="9368" y="1166"/>
                    <a:pt x="9901" y="1699"/>
                  </a:cubicBezTo>
                  <a:cubicBezTo>
                    <a:pt x="10433" y="2232"/>
                    <a:pt x="10851" y="2852"/>
                    <a:pt x="11143" y="3543"/>
                  </a:cubicBezTo>
                  <a:cubicBezTo>
                    <a:pt x="11446" y="4258"/>
                    <a:pt x="11600" y="5018"/>
                    <a:pt x="11600" y="5800"/>
                  </a:cubicBezTo>
                  <a:cubicBezTo>
                    <a:pt x="11600" y="6583"/>
                    <a:pt x="11446" y="7343"/>
                    <a:pt x="11143" y="8058"/>
                  </a:cubicBezTo>
                  <a:cubicBezTo>
                    <a:pt x="10851" y="8749"/>
                    <a:pt x="10433" y="9369"/>
                    <a:pt x="9901" y="9902"/>
                  </a:cubicBezTo>
                  <a:cubicBezTo>
                    <a:pt x="9368" y="10434"/>
                    <a:pt x="8748" y="10852"/>
                    <a:pt x="8057" y="11144"/>
                  </a:cubicBezTo>
                  <a:cubicBezTo>
                    <a:pt x="7342" y="11447"/>
                    <a:pt x="6582" y="11600"/>
                    <a:pt x="5800" y="11600"/>
                  </a:cubicBezTo>
                  <a:close/>
                  <a:moveTo>
                    <a:pt x="5800" y="800"/>
                  </a:moveTo>
                  <a:cubicBezTo>
                    <a:pt x="3038" y="800"/>
                    <a:pt x="800" y="3039"/>
                    <a:pt x="800" y="5800"/>
                  </a:cubicBezTo>
                  <a:cubicBezTo>
                    <a:pt x="800" y="8562"/>
                    <a:pt x="3038" y="10800"/>
                    <a:pt x="5800" y="10800"/>
                  </a:cubicBezTo>
                  <a:cubicBezTo>
                    <a:pt x="8561" y="10800"/>
                    <a:pt x="10800" y="8562"/>
                    <a:pt x="10800" y="5800"/>
                  </a:cubicBezTo>
                  <a:cubicBezTo>
                    <a:pt x="10800" y="3039"/>
                    <a:pt x="8561" y="800"/>
                    <a:pt x="5800" y="800"/>
                  </a:cubicBezTo>
                  <a:close/>
                  <a:moveTo>
                    <a:pt x="8352" y="6200"/>
                  </a:moveTo>
                  <a:lnTo>
                    <a:pt x="3247" y="6200"/>
                  </a:lnTo>
                  <a:cubicBezTo>
                    <a:pt x="3026" y="6200"/>
                    <a:pt x="2847" y="6022"/>
                    <a:pt x="2847" y="5800"/>
                  </a:cubicBezTo>
                  <a:cubicBezTo>
                    <a:pt x="2847" y="5579"/>
                    <a:pt x="3026" y="5400"/>
                    <a:pt x="3247" y="5400"/>
                  </a:cubicBezTo>
                  <a:lnTo>
                    <a:pt x="8352" y="5400"/>
                  </a:lnTo>
                  <a:cubicBezTo>
                    <a:pt x="8573" y="5400"/>
                    <a:pt x="8752" y="5579"/>
                    <a:pt x="8752" y="5800"/>
                  </a:cubicBezTo>
                  <a:cubicBezTo>
                    <a:pt x="8752" y="6021"/>
                    <a:pt x="8573" y="6200"/>
                    <a:pt x="8352" y="6200"/>
                  </a:cubicBezTo>
                  <a:close/>
                  <a:moveTo>
                    <a:pt x="5400" y="8353"/>
                  </a:moveTo>
                  <a:lnTo>
                    <a:pt x="5400" y="3248"/>
                  </a:lnTo>
                  <a:cubicBezTo>
                    <a:pt x="5400" y="3027"/>
                    <a:pt x="5578" y="2848"/>
                    <a:pt x="5800" y="2848"/>
                  </a:cubicBezTo>
                  <a:cubicBezTo>
                    <a:pt x="6021" y="2848"/>
                    <a:pt x="6200" y="3027"/>
                    <a:pt x="6200" y="3248"/>
                  </a:cubicBezTo>
                  <a:lnTo>
                    <a:pt x="6200" y="8353"/>
                  </a:lnTo>
                  <a:cubicBezTo>
                    <a:pt x="6200" y="8574"/>
                    <a:pt x="6021" y="8753"/>
                    <a:pt x="5800" y="8753"/>
                  </a:cubicBezTo>
                  <a:cubicBezTo>
                    <a:pt x="5578" y="8753"/>
                    <a:pt x="5400" y="8574"/>
                    <a:pt x="5400" y="83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731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E6904239-C4D3-42C9-A321-528B6FB6256B}"/>
              </a:ext>
            </a:extLst>
          </p:cNvPr>
          <p:cNvSpPr txBox="1"/>
          <p:nvPr/>
        </p:nvSpPr>
        <p:spPr>
          <a:xfrm>
            <a:off x="625423" y="668033"/>
            <a:ext cx="2663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现代化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73B4161F-16B6-4BED-883E-AD6FC13C50D3}"/>
              </a:ext>
            </a:extLst>
          </p:cNvPr>
          <p:cNvCxnSpPr>
            <a:cxnSpLocks/>
          </p:cNvCxnSpPr>
          <p:nvPr/>
        </p:nvCxnSpPr>
        <p:spPr>
          <a:xfrm>
            <a:off x="723900" y="1445184"/>
            <a:ext cx="121158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96164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1">
            <a:extLst>
              <a:ext uri="{FF2B5EF4-FFF2-40B4-BE49-F238E27FC236}">
                <a16:creationId xmlns:a16="http://schemas.microsoft.com/office/drawing/2014/main" id="{F925D062-A682-48D4-88AE-B4C246361497}"/>
              </a:ext>
            </a:extLst>
          </p:cNvPr>
          <p:cNvSpPr txBox="1"/>
          <p:nvPr/>
        </p:nvSpPr>
        <p:spPr>
          <a:xfrm>
            <a:off x="823578" y="1972713"/>
            <a:ext cx="5450050" cy="194854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教育现代化就是以现代化信息社会为社会基础，以先进的教育观念为指导，使教育思想观念，教育内容，方法手段以及校舍与设备，逐步提高到现代的世界先进水平。教育现代化主要体现在五个部分。</a:t>
            </a: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" name="TextBox 21">
            <a:extLst>
              <a:ext uri="{FF2B5EF4-FFF2-40B4-BE49-F238E27FC236}">
                <a16:creationId xmlns:a16="http://schemas.microsoft.com/office/drawing/2014/main" id="{0C72D272-BFAF-40FC-9D1A-96027E418F48}"/>
              </a:ext>
            </a:extLst>
          </p:cNvPr>
          <p:cNvSpPr txBox="1"/>
          <p:nvPr/>
        </p:nvSpPr>
        <p:spPr>
          <a:xfrm>
            <a:off x="1075369" y="3473194"/>
            <a:ext cx="5450050" cy="26872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教育观念现代化</a:t>
            </a:r>
            <a:endParaRPr lang="en-US" altLang="zh-CN" sz="18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教育内容现代化</a:t>
            </a:r>
            <a:endParaRPr lang="en-US" altLang="zh-CN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师资队伍现代化</a:t>
            </a:r>
            <a:endParaRPr lang="en-US" altLang="zh-CN" sz="1800" dirty="0">
              <a:effectLst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教育管理的现代化</a:t>
            </a:r>
            <a:endParaRPr lang="en-US" altLang="zh-CN" dirty="0"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教育装备现代化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ABC8E16-FC05-4253-90D9-F7A9A92A4ED8}"/>
              </a:ext>
            </a:extLst>
          </p:cNvPr>
          <p:cNvSpPr txBox="1"/>
          <p:nvPr/>
        </p:nvSpPr>
        <p:spPr>
          <a:xfrm>
            <a:off x="625423" y="668033"/>
            <a:ext cx="2663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现代化概念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201EBC0-7E1A-41EE-930F-B070D61F3C8E}"/>
              </a:ext>
            </a:extLst>
          </p:cNvPr>
          <p:cNvCxnSpPr>
            <a:cxnSpLocks/>
          </p:cNvCxnSpPr>
          <p:nvPr/>
        </p:nvCxnSpPr>
        <p:spPr>
          <a:xfrm>
            <a:off x="723900" y="1445184"/>
            <a:ext cx="121158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0935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1">
            <a:extLst>
              <a:ext uri="{FF2B5EF4-FFF2-40B4-BE49-F238E27FC236}">
                <a16:creationId xmlns:a16="http://schemas.microsoft.com/office/drawing/2014/main" id="{F925D062-A682-48D4-88AE-B4C246361497}"/>
              </a:ext>
            </a:extLst>
          </p:cNvPr>
          <p:cNvSpPr txBox="1"/>
          <p:nvPr/>
        </p:nvSpPr>
        <p:spPr>
          <a:xfrm>
            <a:off x="823578" y="1923509"/>
            <a:ext cx="5450050" cy="8709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一级指标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二级指标</a:t>
            </a:r>
            <a:endParaRPr lang="en-US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" name="TextBox 21">
            <a:extLst>
              <a:ext uri="{FF2B5EF4-FFF2-40B4-BE49-F238E27FC236}">
                <a16:creationId xmlns:a16="http://schemas.microsoft.com/office/drawing/2014/main" id="{0C72D272-BFAF-40FC-9D1A-96027E418F48}"/>
              </a:ext>
            </a:extLst>
          </p:cNvPr>
          <p:cNvSpPr txBox="1"/>
          <p:nvPr/>
        </p:nvSpPr>
        <p:spPr>
          <a:xfrm>
            <a:off x="823578" y="2999155"/>
            <a:ext cx="5450050" cy="36926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A1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教育普及水平（权重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18%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en-US" altLang="zh-CN" kern="0" dirty="0"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  <a:sym typeface="Wingdings" panose="05000000000000000000" pitchFamily="2" charset="2"/>
              </a:rPr>
              <a:t> B1-B4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A2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教育公平程度（权重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12%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en-US" altLang="zh-CN" sz="14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  <a:sym typeface="Wingdings" panose="05000000000000000000" pitchFamily="2" charset="2"/>
              </a:rPr>
              <a:t> B</a:t>
            </a:r>
            <a:r>
              <a:rPr lang="en-US" altLang="zh-CN" sz="1400" kern="0" dirty="0"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  <a:sym typeface="Wingdings" panose="05000000000000000000" pitchFamily="2" charset="2"/>
              </a:rPr>
              <a:t>5-B9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A3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教育质量水平（权重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16%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  <a:sym typeface="Wingdings" panose="05000000000000000000" pitchFamily="2" charset="2"/>
              </a:rPr>
              <a:t> B10-B15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A4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教育投入水平（权重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18%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  <a:sym typeface="Wingdings" panose="05000000000000000000" pitchFamily="2" charset="2"/>
              </a:rPr>
              <a:t> B16-B21</a:t>
            </a:r>
            <a:endParaRPr lang="en-US" altLang="zh-CN" sz="1800" kern="0" dirty="0">
              <a:effectLst/>
              <a:latin typeface="宋体" panose="02010600030101010101" pitchFamily="2" charset="-122"/>
              <a:ea typeface="等线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A5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教育信息化水平（权重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5%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  <a:sym typeface="Wingdings" panose="05000000000000000000" pitchFamily="2" charset="2"/>
              </a:rPr>
              <a:t> B22-B23</a:t>
            </a:r>
            <a:endParaRPr lang="en-US" altLang="zh-CN" kern="0" dirty="0">
              <a:latin typeface="宋体" panose="02010600030101010101" pitchFamily="2" charset="-122"/>
              <a:ea typeface="等线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A6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教师队伍水平（权重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13%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  <a:sym typeface="Wingdings" panose="05000000000000000000" pitchFamily="2" charset="2"/>
              </a:rPr>
              <a:t> B24-B27</a:t>
            </a:r>
            <a:endParaRPr lang="en-US" altLang="zh-CN" sz="1800" kern="0" dirty="0">
              <a:effectLst/>
              <a:latin typeface="宋体" panose="02010600030101010101" pitchFamily="2" charset="-122"/>
              <a:ea typeface="等线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A7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教育国际化水平（权重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4%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  <a:sym typeface="Wingdings" panose="05000000000000000000" pitchFamily="2" charset="2"/>
              </a:rPr>
              <a:t> B28</a:t>
            </a:r>
            <a:endParaRPr lang="en-US" altLang="zh-CN" kern="0" dirty="0">
              <a:latin typeface="宋体" panose="02010600030101010101" pitchFamily="2" charset="-122"/>
              <a:ea typeface="等线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A8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学习型社会建设水平（权重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4%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）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  <a:sym typeface="Wingdings" panose="05000000000000000000" pitchFamily="2" charset="2"/>
              </a:rPr>
              <a:t> B29-B30</a:t>
            </a:r>
            <a:endParaRPr lang="en-US" altLang="zh-CN" sz="1800" kern="0" dirty="0">
              <a:effectLst/>
              <a:latin typeface="宋体" panose="02010600030101010101" pitchFamily="2" charset="-122"/>
              <a:ea typeface="等线" panose="02010600030101010101" pitchFamily="2" charset="-122"/>
              <a:cs typeface="宋体" panose="02010600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A9</a:t>
            </a:r>
            <a:r>
              <a:rPr lang="zh-CN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教育治理水平（权重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</a:rPr>
              <a:t>10%) </a:t>
            </a:r>
            <a:r>
              <a:rPr lang="en-US" altLang="zh-CN" sz="1800" kern="0" dirty="0">
                <a:effectLst/>
                <a:latin typeface="宋体" panose="02010600030101010101" pitchFamily="2" charset="-122"/>
                <a:ea typeface="等线" panose="02010600030101010101" pitchFamily="2" charset="-122"/>
                <a:cs typeface="宋体" panose="02010600030101010101" pitchFamily="2" charset="-122"/>
                <a:sym typeface="Wingdings" panose="05000000000000000000" pitchFamily="2" charset="2"/>
              </a:rPr>
              <a:t> B30-B34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ABC8E16-FC05-4253-90D9-F7A9A92A4ED8}"/>
              </a:ext>
            </a:extLst>
          </p:cNvPr>
          <p:cNvSpPr txBox="1"/>
          <p:nvPr/>
        </p:nvSpPr>
        <p:spPr>
          <a:xfrm>
            <a:off x="625423" y="668033"/>
            <a:ext cx="2663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市级指标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201EBC0-7E1A-41EE-930F-B070D61F3C8E}"/>
              </a:ext>
            </a:extLst>
          </p:cNvPr>
          <p:cNvCxnSpPr>
            <a:cxnSpLocks/>
          </p:cNvCxnSpPr>
          <p:nvPr/>
        </p:nvCxnSpPr>
        <p:spPr>
          <a:xfrm>
            <a:off x="723900" y="1445184"/>
            <a:ext cx="121158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95211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8C27D98-8A95-4513-90A8-2C290941BA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8515"/>
            <a:ext cx="12192000" cy="6299485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1064C80-3CE0-4AEB-9E3C-9E420498ADDC}"/>
              </a:ext>
            </a:extLst>
          </p:cNvPr>
          <p:cNvSpPr txBox="1"/>
          <p:nvPr/>
        </p:nvSpPr>
        <p:spPr>
          <a:xfrm>
            <a:off x="696287" y="189183"/>
            <a:ext cx="44797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可视图</a:t>
            </a:r>
          </a:p>
        </p:txBody>
      </p:sp>
    </p:spTree>
    <p:extLst>
      <p:ext uri="{BB962C8B-B14F-4D97-AF65-F5344CB8AC3E}">
        <p14:creationId xmlns:p14="http://schemas.microsoft.com/office/powerpoint/2010/main" val="1014638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795A685-D682-4D0C-BA6A-C68B1A6FB1E4}"/>
              </a:ext>
            </a:extLst>
          </p:cNvPr>
          <p:cNvSpPr txBox="1"/>
          <p:nvPr/>
        </p:nvSpPr>
        <p:spPr>
          <a:xfrm>
            <a:off x="9723120" y="2497976"/>
            <a:ext cx="207264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115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A961883-FE2A-4C96-8984-CFBD3A37F014}"/>
              </a:ext>
            </a:extLst>
          </p:cNvPr>
          <p:cNvSpPr txBox="1"/>
          <p:nvPr/>
        </p:nvSpPr>
        <p:spPr>
          <a:xfrm>
            <a:off x="632431" y="2599955"/>
            <a:ext cx="40177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ln>
                  <a:gradFill>
                    <a:gsLst>
                      <a:gs pos="0">
                        <a:schemeClr val="accent1"/>
                      </a:gs>
                      <a:gs pos="75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ea"/>
                <a:ea typeface="+mj-ea"/>
              </a:rPr>
              <a:t>PART 04</a:t>
            </a:r>
            <a:endParaRPr lang="zh-CN" altLang="en-US" sz="5400" b="1" dirty="0">
              <a:ln>
                <a:gradFill>
                  <a:gsLst>
                    <a:gs pos="0">
                      <a:schemeClr val="accent1"/>
                    </a:gs>
                    <a:gs pos="75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+mj-ea"/>
              <a:ea typeface="+mj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A2BF524-DFCF-422B-ACD3-DCDE1205FFB3}"/>
              </a:ext>
            </a:extLst>
          </p:cNvPr>
          <p:cNvSpPr txBox="1"/>
          <p:nvPr/>
        </p:nvSpPr>
        <p:spPr>
          <a:xfrm>
            <a:off x="627931" y="3082833"/>
            <a:ext cx="4556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思考与建议</a:t>
            </a:r>
          </a:p>
        </p:txBody>
      </p:sp>
    </p:spTree>
    <p:extLst>
      <p:ext uri="{BB962C8B-B14F-4D97-AF65-F5344CB8AC3E}">
        <p14:creationId xmlns:p14="http://schemas.microsoft.com/office/powerpoint/2010/main" val="1266461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" name="图示 24">
            <a:extLst>
              <a:ext uri="{FF2B5EF4-FFF2-40B4-BE49-F238E27FC236}">
                <a16:creationId xmlns:a16="http://schemas.microsoft.com/office/drawing/2014/main" id="{94242149-C0BF-4277-A4B3-0501982DC8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22614323"/>
              </p:ext>
            </p:extLst>
          </p:nvPr>
        </p:nvGraphicFramePr>
        <p:xfrm>
          <a:off x="3048002" y="1959154"/>
          <a:ext cx="6095998" cy="40639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6" name="矩形 25">
            <a:extLst>
              <a:ext uri="{FF2B5EF4-FFF2-40B4-BE49-F238E27FC236}">
                <a16:creationId xmlns:a16="http://schemas.microsoft.com/office/drawing/2014/main" id="{A19E1D18-AB31-4027-B4CD-7E7B294A58EF}"/>
              </a:ext>
            </a:extLst>
          </p:cNvPr>
          <p:cNvSpPr/>
          <p:nvPr/>
        </p:nvSpPr>
        <p:spPr>
          <a:xfrm>
            <a:off x="8274457" y="2213232"/>
            <a:ext cx="1738968" cy="441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新路径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BD353913-67C5-4821-8AC5-D960815FE113}"/>
              </a:ext>
            </a:extLst>
          </p:cNvPr>
          <p:cNvSpPr/>
          <p:nvPr/>
        </p:nvSpPr>
        <p:spPr>
          <a:xfrm>
            <a:off x="1969098" y="2034177"/>
            <a:ext cx="1677115" cy="7997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  <a:spcBef>
                <a:spcPts val="3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追踪基础数据指标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3CECBC7B-9A0B-4050-B2BB-264912F02B93}"/>
              </a:ext>
            </a:extLst>
          </p:cNvPr>
          <p:cNvSpPr/>
          <p:nvPr/>
        </p:nvSpPr>
        <p:spPr>
          <a:xfrm>
            <a:off x="7847573" y="5016719"/>
            <a:ext cx="1677115" cy="441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20000"/>
              </a:lnSpc>
              <a:spcBef>
                <a:spcPts val="3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算法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E3BBB41B-2BCF-4EBC-A9C1-C30B4159B368}"/>
              </a:ext>
            </a:extLst>
          </p:cNvPr>
          <p:cNvSpPr txBox="1"/>
          <p:nvPr/>
        </p:nvSpPr>
        <p:spPr>
          <a:xfrm>
            <a:off x="4799574" y="2965588"/>
            <a:ext cx="1296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gradFill>
                  <a:gsLst>
                    <a:gs pos="0">
                      <a:schemeClr val="accent1"/>
                    </a:gs>
                    <a:gs pos="100000">
                      <a:srgbClr val="63B5F3"/>
                    </a:gs>
                  </a:gsLst>
                  <a:lin ang="5400000" scaled="1"/>
                </a:gradFill>
                <a:latin typeface="+mj-ea"/>
                <a:ea typeface="+mj-ea"/>
                <a:cs typeface="阿里巴巴普惠体 M" panose="00020600040101010101" pitchFamily="18" charset="-122"/>
                <a:sym typeface="思源黑体 CN"/>
              </a:rPr>
              <a:t>DATA</a:t>
            </a:r>
            <a:endParaRPr lang="zh-CN" altLang="en-US" sz="2000" b="1" dirty="0">
              <a:gradFill>
                <a:gsLst>
                  <a:gs pos="0">
                    <a:schemeClr val="accent1"/>
                  </a:gs>
                  <a:gs pos="100000">
                    <a:srgbClr val="63B5F3"/>
                  </a:gs>
                </a:gsLst>
                <a:lin ang="5400000" scaled="1"/>
              </a:gradFill>
              <a:latin typeface="+mj-ea"/>
              <a:ea typeface="+mj-ea"/>
              <a:cs typeface="阿里巴巴普惠体 M" panose="00020600040101010101" pitchFamily="18" charset="-122"/>
              <a:sym typeface="思源黑体 CN"/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8ED89A47-867A-4908-8DE6-CCE084DEA857}"/>
              </a:ext>
            </a:extLst>
          </p:cNvPr>
          <p:cNvSpPr txBox="1"/>
          <p:nvPr/>
        </p:nvSpPr>
        <p:spPr>
          <a:xfrm>
            <a:off x="6096000" y="2948457"/>
            <a:ext cx="1296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gradFill>
                  <a:gsLst>
                    <a:gs pos="0">
                      <a:schemeClr val="accent1"/>
                    </a:gs>
                    <a:gs pos="100000">
                      <a:srgbClr val="63B5F3"/>
                    </a:gs>
                  </a:gsLst>
                  <a:lin ang="5400000" scaled="1"/>
                </a:gradFill>
                <a:latin typeface="+mj-ea"/>
                <a:ea typeface="+mj-ea"/>
                <a:cs typeface="阿里巴巴普惠体 M" panose="00020600040101010101" pitchFamily="18" charset="-122"/>
                <a:sym typeface="思源黑体 CN"/>
              </a:rPr>
              <a:t>NEW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7CBDDF4-715E-4F4E-98ED-67FED318D80F}"/>
              </a:ext>
            </a:extLst>
          </p:cNvPr>
          <p:cNvSpPr txBox="1"/>
          <p:nvPr/>
        </p:nvSpPr>
        <p:spPr>
          <a:xfrm>
            <a:off x="6191074" y="4233332"/>
            <a:ext cx="12964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gradFill>
                  <a:gsLst>
                    <a:gs pos="0">
                      <a:schemeClr val="accent1"/>
                    </a:gs>
                    <a:gs pos="100000">
                      <a:srgbClr val="63B5F3"/>
                    </a:gs>
                  </a:gsLst>
                  <a:lin ang="5400000" scaled="1"/>
                </a:gradFill>
                <a:latin typeface="+mj-ea"/>
                <a:ea typeface="+mj-ea"/>
                <a:cs typeface="阿里巴巴普惠体 M" panose="00020600040101010101" pitchFamily="18" charset="-122"/>
                <a:sym typeface="思源黑体 CN"/>
              </a:rPr>
              <a:t>ALGORITHM</a:t>
            </a:r>
            <a:endParaRPr lang="zh-CN" altLang="en-US" sz="2000" b="1" dirty="0">
              <a:gradFill>
                <a:gsLst>
                  <a:gs pos="0">
                    <a:schemeClr val="accent1"/>
                  </a:gs>
                  <a:gs pos="100000">
                    <a:srgbClr val="63B5F3"/>
                  </a:gs>
                </a:gsLst>
                <a:lin ang="5400000" scaled="1"/>
              </a:gradFill>
              <a:latin typeface="+mj-ea"/>
              <a:ea typeface="+mj-ea"/>
              <a:cs typeface="阿里巴巴普惠体 M" panose="00020600040101010101" pitchFamily="18" charset="-122"/>
              <a:sym typeface="思源黑体 CN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1CC6560-0162-4950-91B0-63D8AF912666}"/>
              </a:ext>
            </a:extLst>
          </p:cNvPr>
          <p:cNvSpPr txBox="1"/>
          <p:nvPr/>
        </p:nvSpPr>
        <p:spPr>
          <a:xfrm>
            <a:off x="4619538" y="4233332"/>
            <a:ext cx="12964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gradFill>
                  <a:gsLst>
                    <a:gs pos="0">
                      <a:schemeClr val="accent1"/>
                    </a:gs>
                    <a:gs pos="100000">
                      <a:srgbClr val="63B5F3"/>
                    </a:gs>
                  </a:gsLst>
                  <a:lin ang="5400000" scaled="1"/>
                </a:gradFill>
                <a:latin typeface="+mj-ea"/>
                <a:ea typeface="+mj-ea"/>
                <a:cs typeface="阿里巴巴普惠体 M" panose="00020600040101010101" pitchFamily="18" charset="-122"/>
                <a:sym typeface="思源黑体 CN"/>
              </a:rPr>
              <a:t>DEVELOPMENT</a:t>
            </a:r>
            <a:endParaRPr lang="zh-CN" altLang="en-US" sz="2000" b="1" dirty="0">
              <a:gradFill>
                <a:gsLst>
                  <a:gs pos="0">
                    <a:schemeClr val="accent1"/>
                  </a:gs>
                  <a:gs pos="100000">
                    <a:srgbClr val="63B5F3"/>
                  </a:gs>
                </a:gsLst>
                <a:lin ang="5400000" scaled="1"/>
              </a:gradFill>
              <a:latin typeface="+mj-ea"/>
              <a:ea typeface="+mj-ea"/>
              <a:cs typeface="阿里巴巴普惠体 M" panose="00020600040101010101" pitchFamily="18" charset="-122"/>
              <a:sym typeface="思源黑体 CN"/>
            </a:endParaRPr>
          </a:p>
        </p:txBody>
      </p: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523A0285-9A71-4EBC-856C-47AE1262A3F8}"/>
              </a:ext>
            </a:extLst>
          </p:cNvPr>
          <p:cNvCxnSpPr>
            <a:cxnSpLocks/>
          </p:cNvCxnSpPr>
          <p:nvPr/>
        </p:nvCxnSpPr>
        <p:spPr>
          <a:xfrm>
            <a:off x="723900" y="1445184"/>
            <a:ext cx="121158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>
            <a:extLst>
              <a:ext uri="{FF2B5EF4-FFF2-40B4-BE49-F238E27FC236}">
                <a16:creationId xmlns:a16="http://schemas.microsoft.com/office/drawing/2014/main" id="{469AB77B-70FB-40E2-8AF6-2F266C1A3C6D}"/>
              </a:ext>
            </a:extLst>
          </p:cNvPr>
          <p:cNvSpPr/>
          <p:nvPr/>
        </p:nvSpPr>
        <p:spPr>
          <a:xfrm>
            <a:off x="2679918" y="5016719"/>
            <a:ext cx="1738968" cy="441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发展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105530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39AC2E23-9518-4F33-BA72-635AE3374E50}"/>
              </a:ext>
            </a:extLst>
          </p:cNvPr>
          <p:cNvSpPr/>
          <p:nvPr/>
        </p:nvSpPr>
        <p:spPr>
          <a:xfrm>
            <a:off x="6159185" y="1248620"/>
            <a:ext cx="494833" cy="494833"/>
          </a:xfrm>
          <a:prstGeom prst="ellipse">
            <a:avLst/>
          </a:prstGeom>
          <a:gradFill>
            <a:gsLst>
              <a:gs pos="19000">
                <a:schemeClr val="accent1"/>
              </a:gs>
              <a:gs pos="100000">
                <a:schemeClr val="accent1"/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1</a:t>
            </a:r>
            <a:endParaRPr lang="zh-CN" altLang="en-US" sz="2400" dirty="0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9866B034-E819-4D48-8C9C-0BE27A54FC07}"/>
              </a:ext>
            </a:extLst>
          </p:cNvPr>
          <p:cNvSpPr/>
          <p:nvPr/>
        </p:nvSpPr>
        <p:spPr>
          <a:xfrm>
            <a:off x="6543762" y="2537262"/>
            <a:ext cx="494833" cy="494833"/>
          </a:xfrm>
          <a:prstGeom prst="ellipse">
            <a:avLst/>
          </a:prstGeom>
          <a:gradFill>
            <a:gsLst>
              <a:gs pos="19000">
                <a:schemeClr val="accent1"/>
              </a:gs>
              <a:gs pos="100000">
                <a:schemeClr val="accent1"/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2</a:t>
            </a:r>
            <a:endParaRPr lang="zh-CN" altLang="en-US" sz="2400" dirty="0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CDB9F70F-C528-42C8-AC42-5C79597194F4}"/>
              </a:ext>
            </a:extLst>
          </p:cNvPr>
          <p:cNvSpPr/>
          <p:nvPr/>
        </p:nvSpPr>
        <p:spPr>
          <a:xfrm>
            <a:off x="6543761" y="3825904"/>
            <a:ext cx="494833" cy="494833"/>
          </a:xfrm>
          <a:prstGeom prst="ellipse">
            <a:avLst/>
          </a:prstGeom>
          <a:gradFill>
            <a:gsLst>
              <a:gs pos="19000">
                <a:schemeClr val="accent1"/>
              </a:gs>
              <a:gs pos="100000">
                <a:schemeClr val="accent1"/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3</a:t>
            </a:r>
            <a:endParaRPr lang="zh-CN" altLang="en-US" sz="2400" dirty="0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F0239619-A18A-44A4-81FE-9543585F9B4C}"/>
              </a:ext>
            </a:extLst>
          </p:cNvPr>
          <p:cNvSpPr/>
          <p:nvPr/>
        </p:nvSpPr>
        <p:spPr>
          <a:xfrm>
            <a:off x="6159184" y="5114546"/>
            <a:ext cx="494833" cy="494833"/>
          </a:xfrm>
          <a:prstGeom prst="ellipse">
            <a:avLst/>
          </a:prstGeom>
          <a:gradFill>
            <a:gsLst>
              <a:gs pos="19000">
                <a:schemeClr val="accent1"/>
              </a:gs>
              <a:gs pos="100000">
                <a:schemeClr val="accent1"/>
              </a:gs>
            </a:gsLst>
            <a:lin ang="27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400" dirty="0">
                <a:solidFill>
                  <a:prstClr val="white"/>
                </a:solidFill>
                <a:latin typeface="阿里巴巴普惠体 M" panose="00020600040101010101" pitchFamily="18" charset="-122"/>
                <a:ea typeface="阿里巴巴普惠体 M" panose="00020600040101010101" pitchFamily="18" charset="-122"/>
                <a:cs typeface="阿里巴巴普惠体 M" panose="00020600040101010101" pitchFamily="18" charset="-122"/>
              </a:rPr>
              <a:t>4</a:t>
            </a:r>
            <a:endParaRPr lang="zh-CN" altLang="en-US" sz="2400" dirty="0">
              <a:solidFill>
                <a:prstClr val="white"/>
              </a:solidFill>
              <a:latin typeface="阿里巴巴普惠体 M" panose="00020600040101010101" pitchFamily="18" charset="-122"/>
              <a:ea typeface="阿里巴巴普惠体 M" panose="00020600040101010101" pitchFamily="18" charset="-122"/>
              <a:cs typeface="阿里巴巴普惠体 M" panose="00020600040101010101" pitchFamily="18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023C871F-011A-43D8-A78E-59C9891A9B32}"/>
              </a:ext>
            </a:extLst>
          </p:cNvPr>
          <p:cNvSpPr txBox="1"/>
          <p:nvPr/>
        </p:nvSpPr>
        <p:spPr>
          <a:xfrm>
            <a:off x="6865875" y="1295982"/>
            <a:ext cx="36220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阿里巴巴普惠体 L" panose="00020600040101010101" pitchFamily="18" charset="-122"/>
              </a:rPr>
              <a:t>背景   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A6E2C5E-603E-47E5-B9E5-5D6B80CFB5AF}"/>
              </a:ext>
            </a:extLst>
          </p:cNvPr>
          <p:cNvSpPr txBox="1"/>
          <p:nvPr/>
        </p:nvSpPr>
        <p:spPr>
          <a:xfrm>
            <a:off x="7239763" y="2584624"/>
            <a:ext cx="36220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阿里巴巴普惠体 L" panose="00020600040101010101" pitchFamily="18" charset="-122"/>
              </a:rPr>
              <a:t>教育均衡化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67412ECE-C24B-4797-BC54-88C793F9A223}"/>
              </a:ext>
            </a:extLst>
          </p:cNvPr>
          <p:cNvSpPr txBox="1"/>
          <p:nvPr/>
        </p:nvSpPr>
        <p:spPr>
          <a:xfrm>
            <a:off x="7188780" y="3873266"/>
            <a:ext cx="36220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阿里巴巴普惠体 L" panose="00020600040101010101" pitchFamily="18" charset="-122"/>
              </a:rPr>
              <a:t>教育现代化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E58B414-40E7-454F-A1F2-CF35CA15148D}"/>
              </a:ext>
            </a:extLst>
          </p:cNvPr>
          <p:cNvSpPr txBox="1"/>
          <p:nvPr/>
        </p:nvSpPr>
        <p:spPr>
          <a:xfrm>
            <a:off x="6865875" y="5161908"/>
            <a:ext cx="362209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阿里巴巴普惠体 L" panose="00020600040101010101" pitchFamily="18" charset="-122"/>
              </a:rPr>
              <a:t>建设建议</a:t>
            </a:r>
          </a:p>
        </p:txBody>
      </p:sp>
    </p:spTree>
    <p:extLst>
      <p:ext uri="{BB962C8B-B14F-4D97-AF65-F5344CB8AC3E}">
        <p14:creationId xmlns:p14="http://schemas.microsoft.com/office/powerpoint/2010/main" val="2332815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8BC32B02-686C-45CB-8EF7-144586D5EF5F}"/>
              </a:ext>
            </a:extLst>
          </p:cNvPr>
          <p:cNvSpPr txBox="1"/>
          <p:nvPr/>
        </p:nvSpPr>
        <p:spPr>
          <a:xfrm>
            <a:off x="1447165" y="3509135"/>
            <a:ext cx="6037852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7200" b="1" spc="110" dirty="0">
                <a:solidFill>
                  <a:schemeClr val="accent1"/>
                </a:solidFill>
                <a:latin typeface="+mj-ea"/>
                <a:ea typeface="+mj-ea"/>
              </a:rPr>
              <a:t>感谢您的聆听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539FCFF-17A8-4D67-A2DB-2BC6AE74EC9B}"/>
              </a:ext>
            </a:extLst>
          </p:cNvPr>
          <p:cNvSpPr txBox="1"/>
          <p:nvPr/>
        </p:nvSpPr>
        <p:spPr>
          <a:xfrm>
            <a:off x="1477644" y="4579864"/>
            <a:ext cx="5730875" cy="3077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dist" defTabSz="457200">
              <a:defRPr/>
            </a:pPr>
            <a:r>
              <a:rPr lang="en-US" altLang="zh-CN" sz="1400" spc="300" dirty="0">
                <a:ln w="19050"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Thank you for listening</a:t>
            </a:r>
            <a:endParaRPr lang="zh-CN" altLang="en-US" sz="1400" spc="300" dirty="0">
              <a:ln w="19050"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FB99028-0E71-40AC-926E-0FCE92A3E7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9843" y="3348865"/>
            <a:ext cx="2862470" cy="2418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3568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795A685-D682-4D0C-BA6A-C68B1A6FB1E4}"/>
              </a:ext>
            </a:extLst>
          </p:cNvPr>
          <p:cNvSpPr txBox="1"/>
          <p:nvPr/>
        </p:nvSpPr>
        <p:spPr>
          <a:xfrm>
            <a:off x="9723120" y="2497976"/>
            <a:ext cx="207264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115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A961883-FE2A-4C96-8984-CFBD3A37F014}"/>
              </a:ext>
            </a:extLst>
          </p:cNvPr>
          <p:cNvSpPr txBox="1"/>
          <p:nvPr/>
        </p:nvSpPr>
        <p:spPr>
          <a:xfrm>
            <a:off x="632431" y="2599955"/>
            <a:ext cx="40177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ln>
                  <a:gradFill>
                    <a:gsLst>
                      <a:gs pos="0">
                        <a:schemeClr val="accent1"/>
                      </a:gs>
                      <a:gs pos="75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ea"/>
                <a:ea typeface="+mj-ea"/>
              </a:rPr>
              <a:t>PART 01</a:t>
            </a:r>
            <a:endParaRPr lang="zh-CN" altLang="en-US" sz="5400" b="1" dirty="0">
              <a:ln>
                <a:gradFill>
                  <a:gsLst>
                    <a:gs pos="0">
                      <a:schemeClr val="accent1"/>
                    </a:gs>
                    <a:gs pos="75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+mj-ea"/>
              <a:ea typeface="+mj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A2BF524-DFCF-422B-ACD3-DCDE1205FFB3}"/>
              </a:ext>
            </a:extLst>
          </p:cNvPr>
          <p:cNvSpPr txBox="1"/>
          <p:nvPr/>
        </p:nvSpPr>
        <p:spPr>
          <a:xfrm>
            <a:off x="627932" y="3082833"/>
            <a:ext cx="22702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背景</a:t>
            </a:r>
          </a:p>
        </p:txBody>
      </p:sp>
    </p:spTree>
    <p:extLst>
      <p:ext uri="{BB962C8B-B14F-4D97-AF65-F5344CB8AC3E}">
        <p14:creationId xmlns:p14="http://schemas.microsoft.com/office/powerpoint/2010/main" val="42305584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1">
            <a:extLst>
              <a:ext uri="{FF2B5EF4-FFF2-40B4-BE49-F238E27FC236}">
                <a16:creationId xmlns:a16="http://schemas.microsoft.com/office/drawing/2014/main" id="{0C59D90A-0B3F-4D7B-ACEF-1BE77CBD41B9}"/>
              </a:ext>
            </a:extLst>
          </p:cNvPr>
          <p:cNvSpPr txBox="1"/>
          <p:nvPr/>
        </p:nvSpPr>
        <p:spPr>
          <a:xfrm>
            <a:off x="2171810" y="4908583"/>
            <a:ext cx="7532370" cy="107721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2010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年</a:t>
            </a:r>
            <a:r>
              <a:rPr lang="en-US" altLang="zh-CN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7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月</a:t>
            </a:r>
            <a:r>
              <a:rPr lang="en-US" altLang="zh-CN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13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日至</a:t>
            </a:r>
            <a:r>
              <a:rPr lang="en-US" altLang="zh-CN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14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日，中共中央、国务院召开的全国教育工作会议在北京举行。</a:t>
            </a:r>
          </a:p>
          <a:p>
            <a:pPr algn="l"/>
            <a:r>
              <a:rPr lang="zh-CN" altLang="en-US" sz="1400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  <a:hlinkClick r:id="rId2"/>
              </a:rPr>
              <a:t>胡锦涛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强调，要全面贯彻党的教育方针，培养</a:t>
            </a:r>
            <a:r>
              <a:rPr lang="zh-CN" altLang="en-US" sz="1400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  <a:hlinkClick r:id="rId3"/>
              </a:rPr>
              <a:t>德智体美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全面发展的社会主义建设者和接班人。各级党委和政府要按照优先发展、育人为本、</a:t>
            </a:r>
            <a:r>
              <a:rPr lang="zh-CN" altLang="en-US" sz="1400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  <a:hlinkClick r:id="rId4"/>
              </a:rPr>
              <a:t>改革创新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、促进公平、提高质量的工作方针，切实落实</a:t>
            </a:r>
            <a:r>
              <a:rPr lang="en-US" altLang="zh-CN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《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国家中长期教育改革和发展规划纲要（</a:t>
            </a:r>
            <a:r>
              <a:rPr lang="en-US" altLang="zh-CN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2010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－</a:t>
            </a:r>
            <a:r>
              <a:rPr lang="en-US" altLang="zh-CN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2020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年） </a:t>
            </a:r>
            <a:r>
              <a:rPr lang="en-US" altLang="zh-CN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》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，确保到</a:t>
            </a:r>
            <a:r>
              <a:rPr lang="en-US" altLang="zh-CN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2020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年我国基本实现教育现代化，基本形成</a:t>
            </a:r>
            <a:r>
              <a:rPr lang="zh-CN" altLang="en-US" sz="1400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  <a:hlinkClick r:id="rId5"/>
              </a:rPr>
              <a:t>学习型社会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，进入</a:t>
            </a:r>
            <a:r>
              <a:rPr lang="zh-CN" altLang="en-US" sz="1400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  <a:hlinkClick r:id="rId6"/>
              </a:rPr>
              <a:t>人力资源强国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行列。</a:t>
            </a: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7B8C9978-936B-47CC-8C26-EE92F92B82D3}"/>
              </a:ext>
            </a:extLst>
          </p:cNvPr>
          <p:cNvGrpSpPr/>
          <p:nvPr/>
        </p:nvGrpSpPr>
        <p:grpSpPr>
          <a:xfrm>
            <a:off x="1095758" y="2440866"/>
            <a:ext cx="1224243" cy="1263077"/>
            <a:chOff x="1061033" y="2456106"/>
            <a:chExt cx="1224243" cy="1263077"/>
          </a:xfrm>
        </p:grpSpPr>
        <p:sp>
          <p:nvSpPr>
            <p:cNvPr id="5" name="iconfont-11592-5504279">
              <a:extLst>
                <a:ext uri="{FF2B5EF4-FFF2-40B4-BE49-F238E27FC236}">
                  <a16:creationId xmlns:a16="http://schemas.microsoft.com/office/drawing/2014/main" id="{FAE98715-4758-4F26-8D2C-0F16C268A46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433238" y="2456106"/>
              <a:ext cx="484366" cy="484366"/>
            </a:xfrm>
            <a:custGeom>
              <a:avLst/>
              <a:gdLst>
                <a:gd name="T0" fmla="*/ 7600 w 11786"/>
                <a:gd name="T1" fmla="*/ 2806 h 11786"/>
                <a:gd name="T2" fmla="*/ 3200 w 11786"/>
                <a:gd name="T3" fmla="*/ 7206 h 11786"/>
                <a:gd name="T4" fmla="*/ 3200 w 11786"/>
                <a:gd name="T5" fmla="*/ 8586 h 11786"/>
                <a:gd name="T6" fmla="*/ 4580 w 11786"/>
                <a:gd name="T7" fmla="*/ 8586 h 11786"/>
                <a:gd name="T8" fmla="*/ 8980 w 11786"/>
                <a:gd name="T9" fmla="*/ 4186 h 11786"/>
                <a:gd name="T10" fmla="*/ 7600 w 11786"/>
                <a:gd name="T11" fmla="*/ 2806 h 11786"/>
                <a:gd name="T12" fmla="*/ 8354 w 11786"/>
                <a:gd name="T13" fmla="*/ 2052 h 11786"/>
                <a:gd name="T14" fmla="*/ 9734 w 11786"/>
                <a:gd name="T15" fmla="*/ 3432 h 11786"/>
                <a:gd name="T16" fmla="*/ 10446 w 11786"/>
                <a:gd name="T17" fmla="*/ 2719 h 11786"/>
                <a:gd name="T18" fmla="*/ 9067 w 11786"/>
                <a:gd name="T19" fmla="*/ 1340 h 11786"/>
                <a:gd name="T20" fmla="*/ 8354 w 11786"/>
                <a:gd name="T21" fmla="*/ 2052 h 11786"/>
                <a:gd name="T22" fmla="*/ 9444 w 11786"/>
                <a:gd name="T23" fmla="*/ 209 h 11786"/>
                <a:gd name="T24" fmla="*/ 11577 w 11786"/>
                <a:gd name="T25" fmla="*/ 2342 h 11786"/>
                <a:gd name="T26" fmla="*/ 11577 w 11786"/>
                <a:gd name="T27" fmla="*/ 3096 h 11786"/>
                <a:gd name="T28" fmla="*/ 5177 w 11786"/>
                <a:gd name="T29" fmla="*/ 9496 h 11786"/>
                <a:gd name="T30" fmla="*/ 4800 w 11786"/>
                <a:gd name="T31" fmla="*/ 9652 h 11786"/>
                <a:gd name="T32" fmla="*/ 2667 w 11786"/>
                <a:gd name="T33" fmla="*/ 9652 h 11786"/>
                <a:gd name="T34" fmla="*/ 2134 w 11786"/>
                <a:gd name="T35" fmla="*/ 9119 h 11786"/>
                <a:gd name="T36" fmla="*/ 2134 w 11786"/>
                <a:gd name="T37" fmla="*/ 6986 h 11786"/>
                <a:gd name="T38" fmla="*/ 2290 w 11786"/>
                <a:gd name="T39" fmla="*/ 6609 h 11786"/>
                <a:gd name="T40" fmla="*/ 8690 w 11786"/>
                <a:gd name="T41" fmla="*/ 209 h 11786"/>
                <a:gd name="T42" fmla="*/ 9444 w 11786"/>
                <a:gd name="T43" fmla="*/ 209 h 11786"/>
                <a:gd name="T44" fmla="*/ 1067 w 11786"/>
                <a:gd name="T45" fmla="*/ 10719 h 11786"/>
                <a:gd name="T46" fmla="*/ 10134 w 11786"/>
                <a:gd name="T47" fmla="*/ 10719 h 11786"/>
                <a:gd name="T48" fmla="*/ 10134 w 11786"/>
                <a:gd name="T49" fmla="*/ 6452 h 11786"/>
                <a:gd name="T50" fmla="*/ 10667 w 11786"/>
                <a:gd name="T51" fmla="*/ 5919 h 11786"/>
                <a:gd name="T52" fmla="*/ 11200 w 11786"/>
                <a:gd name="T53" fmla="*/ 6452 h 11786"/>
                <a:gd name="T54" fmla="*/ 11200 w 11786"/>
                <a:gd name="T55" fmla="*/ 11252 h 11786"/>
                <a:gd name="T56" fmla="*/ 10667 w 11786"/>
                <a:gd name="T57" fmla="*/ 11786 h 11786"/>
                <a:gd name="T58" fmla="*/ 534 w 11786"/>
                <a:gd name="T59" fmla="*/ 11786 h 11786"/>
                <a:gd name="T60" fmla="*/ 0 w 11786"/>
                <a:gd name="T61" fmla="*/ 11252 h 11786"/>
                <a:gd name="T62" fmla="*/ 0 w 11786"/>
                <a:gd name="T63" fmla="*/ 1119 h 11786"/>
                <a:gd name="T64" fmla="*/ 534 w 11786"/>
                <a:gd name="T65" fmla="*/ 586 h 11786"/>
                <a:gd name="T66" fmla="*/ 5334 w 11786"/>
                <a:gd name="T67" fmla="*/ 586 h 11786"/>
                <a:gd name="T68" fmla="*/ 5867 w 11786"/>
                <a:gd name="T69" fmla="*/ 1119 h 11786"/>
                <a:gd name="T70" fmla="*/ 5334 w 11786"/>
                <a:gd name="T71" fmla="*/ 1652 h 11786"/>
                <a:gd name="T72" fmla="*/ 1067 w 11786"/>
                <a:gd name="T73" fmla="*/ 1652 h 11786"/>
                <a:gd name="T74" fmla="*/ 1067 w 11786"/>
                <a:gd name="T75" fmla="*/ 10719 h 11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86" h="11786">
                  <a:moveTo>
                    <a:pt x="7600" y="2806"/>
                  </a:moveTo>
                  <a:lnTo>
                    <a:pt x="3200" y="7206"/>
                  </a:lnTo>
                  <a:lnTo>
                    <a:pt x="3200" y="8586"/>
                  </a:lnTo>
                  <a:lnTo>
                    <a:pt x="4580" y="8586"/>
                  </a:lnTo>
                  <a:lnTo>
                    <a:pt x="8980" y="4186"/>
                  </a:lnTo>
                  <a:lnTo>
                    <a:pt x="7600" y="2806"/>
                  </a:lnTo>
                  <a:close/>
                  <a:moveTo>
                    <a:pt x="8354" y="2052"/>
                  </a:moveTo>
                  <a:lnTo>
                    <a:pt x="9734" y="3432"/>
                  </a:lnTo>
                  <a:lnTo>
                    <a:pt x="10446" y="2719"/>
                  </a:lnTo>
                  <a:lnTo>
                    <a:pt x="9067" y="1340"/>
                  </a:lnTo>
                  <a:lnTo>
                    <a:pt x="8354" y="2052"/>
                  </a:lnTo>
                  <a:close/>
                  <a:moveTo>
                    <a:pt x="9444" y="209"/>
                  </a:moveTo>
                  <a:lnTo>
                    <a:pt x="11577" y="2342"/>
                  </a:lnTo>
                  <a:cubicBezTo>
                    <a:pt x="11786" y="2550"/>
                    <a:pt x="11786" y="2888"/>
                    <a:pt x="11577" y="3096"/>
                  </a:cubicBezTo>
                  <a:lnTo>
                    <a:pt x="5177" y="9496"/>
                  </a:lnTo>
                  <a:cubicBezTo>
                    <a:pt x="5077" y="9596"/>
                    <a:pt x="4942" y="9652"/>
                    <a:pt x="4800" y="9652"/>
                  </a:cubicBezTo>
                  <a:lnTo>
                    <a:pt x="2667" y="9652"/>
                  </a:lnTo>
                  <a:cubicBezTo>
                    <a:pt x="2372" y="9652"/>
                    <a:pt x="2134" y="9414"/>
                    <a:pt x="2134" y="9119"/>
                  </a:cubicBezTo>
                  <a:lnTo>
                    <a:pt x="2134" y="6986"/>
                  </a:lnTo>
                  <a:cubicBezTo>
                    <a:pt x="2134" y="6844"/>
                    <a:pt x="2190" y="6709"/>
                    <a:pt x="2290" y="6609"/>
                  </a:cubicBezTo>
                  <a:lnTo>
                    <a:pt x="8690" y="209"/>
                  </a:lnTo>
                  <a:cubicBezTo>
                    <a:pt x="8898" y="0"/>
                    <a:pt x="9236" y="0"/>
                    <a:pt x="9444" y="209"/>
                  </a:cubicBezTo>
                  <a:close/>
                  <a:moveTo>
                    <a:pt x="1067" y="10719"/>
                  </a:moveTo>
                  <a:lnTo>
                    <a:pt x="10134" y="10719"/>
                  </a:lnTo>
                  <a:lnTo>
                    <a:pt x="10134" y="6452"/>
                  </a:lnTo>
                  <a:cubicBezTo>
                    <a:pt x="10134" y="6158"/>
                    <a:pt x="10372" y="5919"/>
                    <a:pt x="10667" y="5919"/>
                  </a:cubicBezTo>
                  <a:cubicBezTo>
                    <a:pt x="10962" y="5919"/>
                    <a:pt x="11200" y="6158"/>
                    <a:pt x="11200" y="6452"/>
                  </a:cubicBezTo>
                  <a:lnTo>
                    <a:pt x="11200" y="11252"/>
                  </a:lnTo>
                  <a:cubicBezTo>
                    <a:pt x="11200" y="11547"/>
                    <a:pt x="10962" y="11786"/>
                    <a:pt x="10667" y="11786"/>
                  </a:cubicBezTo>
                  <a:lnTo>
                    <a:pt x="534" y="11786"/>
                  </a:lnTo>
                  <a:cubicBezTo>
                    <a:pt x="239" y="11786"/>
                    <a:pt x="0" y="11547"/>
                    <a:pt x="0" y="11252"/>
                  </a:cubicBezTo>
                  <a:lnTo>
                    <a:pt x="0" y="1119"/>
                  </a:lnTo>
                  <a:cubicBezTo>
                    <a:pt x="0" y="824"/>
                    <a:pt x="239" y="586"/>
                    <a:pt x="534" y="586"/>
                  </a:cubicBezTo>
                  <a:lnTo>
                    <a:pt x="5334" y="586"/>
                  </a:lnTo>
                  <a:cubicBezTo>
                    <a:pt x="5628" y="586"/>
                    <a:pt x="5867" y="824"/>
                    <a:pt x="5867" y="1119"/>
                  </a:cubicBezTo>
                  <a:cubicBezTo>
                    <a:pt x="5867" y="1414"/>
                    <a:pt x="5628" y="1652"/>
                    <a:pt x="5334" y="1652"/>
                  </a:cubicBezTo>
                  <a:lnTo>
                    <a:pt x="1067" y="1652"/>
                  </a:lnTo>
                  <a:lnTo>
                    <a:pt x="1067" y="10719"/>
                  </a:lnTo>
                  <a:close/>
                </a:path>
              </a:pathLst>
            </a:custGeom>
            <a:solidFill>
              <a:srgbClr val="0A7FE9"/>
            </a:solidFill>
            <a:ln>
              <a:noFill/>
            </a:ln>
          </p:spPr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333CC9C7-F4B1-4E14-9AB4-434853B16E67}"/>
                </a:ext>
              </a:extLst>
            </p:cNvPr>
            <p:cNvSpPr txBox="1"/>
            <p:nvPr/>
          </p:nvSpPr>
          <p:spPr>
            <a:xfrm>
              <a:off x="1061033" y="3011297"/>
              <a:ext cx="12242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b="1" dirty="0">
                  <a:solidFill>
                    <a:srgbClr val="0A7FE9"/>
                  </a:solidFill>
                  <a:latin typeface="+mn-ea"/>
                </a:rPr>
                <a:t>教育均衡化</a:t>
              </a:r>
            </a:p>
          </p:txBody>
        </p:sp>
      </p:grpSp>
      <p:sp>
        <p:nvSpPr>
          <p:cNvPr id="7" name="TextBox 21">
            <a:extLst>
              <a:ext uri="{FF2B5EF4-FFF2-40B4-BE49-F238E27FC236}">
                <a16:creationId xmlns:a16="http://schemas.microsoft.com/office/drawing/2014/main" id="{76AC436C-AF0B-4549-AD1D-24AD38927AD6}"/>
              </a:ext>
            </a:extLst>
          </p:cNvPr>
          <p:cNvSpPr txBox="1"/>
          <p:nvPr/>
        </p:nvSpPr>
        <p:spPr>
          <a:xfrm>
            <a:off x="2320001" y="2297560"/>
            <a:ext cx="7865317" cy="12553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推进教育均衡发展问题成为纲要各项工作的重中之重，引起社会各界人士的热切关注。而新任教育部部长</a:t>
            </a:r>
            <a:r>
              <a:rPr lang="zh-CN" altLang="en-US" sz="1400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  <a:hlinkClick r:id="rId7"/>
              </a:rPr>
              <a:t>袁贵仁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上任的第一把火就是“推进教育的均衡发展”，他表示，各地要把义务教育作为</a:t>
            </a:r>
            <a:r>
              <a:rPr lang="zh-CN" altLang="en-US" sz="1400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  <a:hlinkClick r:id="rId8"/>
              </a:rPr>
              <a:t>教育改革与发展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的重中之重，把均衡发展作为义务教育的重中之重，要把推进义务教育均衡发展纳入</a:t>
            </a:r>
            <a:r>
              <a:rPr lang="zh-CN" altLang="en-US" sz="1400" b="0" i="0" u="none" strike="noStrike" dirty="0">
                <a:solidFill>
                  <a:srgbClr val="136EC2"/>
                </a:solidFill>
                <a:effectLst/>
                <a:latin typeface="arial" panose="020B0604020202020204" pitchFamily="34" charset="0"/>
                <a:hlinkClick r:id="rId9"/>
              </a:rPr>
              <a:t>经济社会发展规划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，努力实现</a:t>
            </a:r>
            <a:r>
              <a:rPr lang="en-US" altLang="zh-CN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2012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年义务教育区域内初步均衡、</a:t>
            </a:r>
            <a:r>
              <a:rPr lang="en-US" altLang="zh-CN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2020</a:t>
            </a:r>
            <a:r>
              <a:rPr lang="zh-CN" altLang="en-US" sz="1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年区域内基本均衡的新目标。</a:t>
            </a:r>
            <a:endParaRPr lang="en-US" altLang="zh-CN" sz="13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7219307-F20B-4998-A4AD-4BA656B7BA81}"/>
              </a:ext>
            </a:extLst>
          </p:cNvPr>
          <p:cNvGrpSpPr/>
          <p:nvPr/>
        </p:nvGrpSpPr>
        <p:grpSpPr>
          <a:xfrm>
            <a:off x="10057562" y="4832787"/>
            <a:ext cx="1224243" cy="1263077"/>
            <a:chOff x="9806431" y="4768018"/>
            <a:chExt cx="1224243" cy="1263077"/>
          </a:xfrm>
        </p:grpSpPr>
        <p:sp>
          <p:nvSpPr>
            <p:cNvPr id="9" name="iconfont-11592-5504279">
              <a:extLst>
                <a:ext uri="{FF2B5EF4-FFF2-40B4-BE49-F238E27FC236}">
                  <a16:creationId xmlns:a16="http://schemas.microsoft.com/office/drawing/2014/main" id="{4EB9B319-BC48-46EE-A3BC-04FD2CA5FAA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10178636" y="4768018"/>
              <a:ext cx="484366" cy="484366"/>
            </a:xfrm>
            <a:custGeom>
              <a:avLst/>
              <a:gdLst>
                <a:gd name="T0" fmla="*/ 7600 w 11786"/>
                <a:gd name="T1" fmla="*/ 2806 h 11786"/>
                <a:gd name="T2" fmla="*/ 3200 w 11786"/>
                <a:gd name="T3" fmla="*/ 7206 h 11786"/>
                <a:gd name="T4" fmla="*/ 3200 w 11786"/>
                <a:gd name="T5" fmla="*/ 8586 h 11786"/>
                <a:gd name="T6" fmla="*/ 4580 w 11786"/>
                <a:gd name="T7" fmla="*/ 8586 h 11786"/>
                <a:gd name="T8" fmla="*/ 8980 w 11786"/>
                <a:gd name="T9" fmla="*/ 4186 h 11786"/>
                <a:gd name="T10" fmla="*/ 7600 w 11786"/>
                <a:gd name="T11" fmla="*/ 2806 h 11786"/>
                <a:gd name="T12" fmla="*/ 8354 w 11786"/>
                <a:gd name="T13" fmla="*/ 2052 h 11786"/>
                <a:gd name="T14" fmla="*/ 9734 w 11786"/>
                <a:gd name="T15" fmla="*/ 3432 h 11786"/>
                <a:gd name="T16" fmla="*/ 10446 w 11786"/>
                <a:gd name="T17" fmla="*/ 2719 h 11786"/>
                <a:gd name="T18" fmla="*/ 9067 w 11786"/>
                <a:gd name="T19" fmla="*/ 1340 h 11786"/>
                <a:gd name="T20" fmla="*/ 8354 w 11786"/>
                <a:gd name="T21" fmla="*/ 2052 h 11786"/>
                <a:gd name="T22" fmla="*/ 9444 w 11786"/>
                <a:gd name="T23" fmla="*/ 209 h 11786"/>
                <a:gd name="T24" fmla="*/ 11577 w 11786"/>
                <a:gd name="T25" fmla="*/ 2342 h 11786"/>
                <a:gd name="T26" fmla="*/ 11577 w 11786"/>
                <a:gd name="T27" fmla="*/ 3096 h 11786"/>
                <a:gd name="T28" fmla="*/ 5177 w 11786"/>
                <a:gd name="T29" fmla="*/ 9496 h 11786"/>
                <a:gd name="T30" fmla="*/ 4800 w 11786"/>
                <a:gd name="T31" fmla="*/ 9652 h 11786"/>
                <a:gd name="T32" fmla="*/ 2667 w 11786"/>
                <a:gd name="T33" fmla="*/ 9652 h 11786"/>
                <a:gd name="T34" fmla="*/ 2134 w 11786"/>
                <a:gd name="T35" fmla="*/ 9119 h 11786"/>
                <a:gd name="T36" fmla="*/ 2134 w 11786"/>
                <a:gd name="T37" fmla="*/ 6986 h 11786"/>
                <a:gd name="T38" fmla="*/ 2290 w 11786"/>
                <a:gd name="T39" fmla="*/ 6609 h 11786"/>
                <a:gd name="T40" fmla="*/ 8690 w 11786"/>
                <a:gd name="T41" fmla="*/ 209 h 11786"/>
                <a:gd name="T42" fmla="*/ 9444 w 11786"/>
                <a:gd name="T43" fmla="*/ 209 h 11786"/>
                <a:gd name="T44" fmla="*/ 1067 w 11786"/>
                <a:gd name="T45" fmla="*/ 10719 h 11786"/>
                <a:gd name="T46" fmla="*/ 10134 w 11786"/>
                <a:gd name="T47" fmla="*/ 10719 h 11786"/>
                <a:gd name="T48" fmla="*/ 10134 w 11786"/>
                <a:gd name="T49" fmla="*/ 6452 h 11786"/>
                <a:gd name="T50" fmla="*/ 10667 w 11786"/>
                <a:gd name="T51" fmla="*/ 5919 h 11786"/>
                <a:gd name="T52" fmla="*/ 11200 w 11786"/>
                <a:gd name="T53" fmla="*/ 6452 h 11786"/>
                <a:gd name="T54" fmla="*/ 11200 w 11786"/>
                <a:gd name="T55" fmla="*/ 11252 h 11786"/>
                <a:gd name="T56" fmla="*/ 10667 w 11786"/>
                <a:gd name="T57" fmla="*/ 11786 h 11786"/>
                <a:gd name="T58" fmla="*/ 534 w 11786"/>
                <a:gd name="T59" fmla="*/ 11786 h 11786"/>
                <a:gd name="T60" fmla="*/ 0 w 11786"/>
                <a:gd name="T61" fmla="*/ 11252 h 11786"/>
                <a:gd name="T62" fmla="*/ 0 w 11786"/>
                <a:gd name="T63" fmla="*/ 1119 h 11786"/>
                <a:gd name="T64" fmla="*/ 534 w 11786"/>
                <a:gd name="T65" fmla="*/ 586 h 11786"/>
                <a:gd name="T66" fmla="*/ 5334 w 11786"/>
                <a:gd name="T67" fmla="*/ 586 h 11786"/>
                <a:gd name="T68" fmla="*/ 5867 w 11786"/>
                <a:gd name="T69" fmla="*/ 1119 h 11786"/>
                <a:gd name="T70" fmla="*/ 5334 w 11786"/>
                <a:gd name="T71" fmla="*/ 1652 h 11786"/>
                <a:gd name="T72" fmla="*/ 1067 w 11786"/>
                <a:gd name="T73" fmla="*/ 1652 h 11786"/>
                <a:gd name="T74" fmla="*/ 1067 w 11786"/>
                <a:gd name="T75" fmla="*/ 10719 h 11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1786" h="11786">
                  <a:moveTo>
                    <a:pt x="7600" y="2806"/>
                  </a:moveTo>
                  <a:lnTo>
                    <a:pt x="3200" y="7206"/>
                  </a:lnTo>
                  <a:lnTo>
                    <a:pt x="3200" y="8586"/>
                  </a:lnTo>
                  <a:lnTo>
                    <a:pt x="4580" y="8586"/>
                  </a:lnTo>
                  <a:lnTo>
                    <a:pt x="8980" y="4186"/>
                  </a:lnTo>
                  <a:lnTo>
                    <a:pt x="7600" y="2806"/>
                  </a:lnTo>
                  <a:close/>
                  <a:moveTo>
                    <a:pt x="8354" y="2052"/>
                  </a:moveTo>
                  <a:lnTo>
                    <a:pt x="9734" y="3432"/>
                  </a:lnTo>
                  <a:lnTo>
                    <a:pt x="10446" y="2719"/>
                  </a:lnTo>
                  <a:lnTo>
                    <a:pt x="9067" y="1340"/>
                  </a:lnTo>
                  <a:lnTo>
                    <a:pt x="8354" y="2052"/>
                  </a:lnTo>
                  <a:close/>
                  <a:moveTo>
                    <a:pt x="9444" y="209"/>
                  </a:moveTo>
                  <a:lnTo>
                    <a:pt x="11577" y="2342"/>
                  </a:lnTo>
                  <a:cubicBezTo>
                    <a:pt x="11786" y="2550"/>
                    <a:pt x="11786" y="2888"/>
                    <a:pt x="11577" y="3096"/>
                  </a:cubicBezTo>
                  <a:lnTo>
                    <a:pt x="5177" y="9496"/>
                  </a:lnTo>
                  <a:cubicBezTo>
                    <a:pt x="5077" y="9596"/>
                    <a:pt x="4942" y="9652"/>
                    <a:pt x="4800" y="9652"/>
                  </a:cubicBezTo>
                  <a:lnTo>
                    <a:pt x="2667" y="9652"/>
                  </a:lnTo>
                  <a:cubicBezTo>
                    <a:pt x="2372" y="9652"/>
                    <a:pt x="2134" y="9414"/>
                    <a:pt x="2134" y="9119"/>
                  </a:cubicBezTo>
                  <a:lnTo>
                    <a:pt x="2134" y="6986"/>
                  </a:lnTo>
                  <a:cubicBezTo>
                    <a:pt x="2134" y="6844"/>
                    <a:pt x="2190" y="6709"/>
                    <a:pt x="2290" y="6609"/>
                  </a:cubicBezTo>
                  <a:lnTo>
                    <a:pt x="8690" y="209"/>
                  </a:lnTo>
                  <a:cubicBezTo>
                    <a:pt x="8898" y="0"/>
                    <a:pt x="9236" y="0"/>
                    <a:pt x="9444" y="209"/>
                  </a:cubicBezTo>
                  <a:close/>
                  <a:moveTo>
                    <a:pt x="1067" y="10719"/>
                  </a:moveTo>
                  <a:lnTo>
                    <a:pt x="10134" y="10719"/>
                  </a:lnTo>
                  <a:lnTo>
                    <a:pt x="10134" y="6452"/>
                  </a:lnTo>
                  <a:cubicBezTo>
                    <a:pt x="10134" y="6158"/>
                    <a:pt x="10372" y="5919"/>
                    <a:pt x="10667" y="5919"/>
                  </a:cubicBezTo>
                  <a:cubicBezTo>
                    <a:pt x="10962" y="5919"/>
                    <a:pt x="11200" y="6158"/>
                    <a:pt x="11200" y="6452"/>
                  </a:cubicBezTo>
                  <a:lnTo>
                    <a:pt x="11200" y="11252"/>
                  </a:lnTo>
                  <a:cubicBezTo>
                    <a:pt x="11200" y="11547"/>
                    <a:pt x="10962" y="11786"/>
                    <a:pt x="10667" y="11786"/>
                  </a:cubicBezTo>
                  <a:lnTo>
                    <a:pt x="534" y="11786"/>
                  </a:lnTo>
                  <a:cubicBezTo>
                    <a:pt x="239" y="11786"/>
                    <a:pt x="0" y="11547"/>
                    <a:pt x="0" y="11252"/>
                  </a:cubicBezTo>
                  <a:lnTo>
                    <a:pt x="0" y="1119"/>
                  </a:lnTo>
                  <a:cubicBezTo>
                    <a:pt x="0" y="824"/>
                    <a:pt x="239" y="586"/>
                    <a:pt x="534" y="586"/>
                  </a:cubicBezTo>
                  <a:lnTo>
                    <a:pt x="5334" y="586"/>
                  </a:lnTo>
                  <a:cubicBezTo>
                    <a:pt x="5628" y="586"/>
                    <a:pt x="5867" y="824"/>
                    <a:pt x="5867" y="1119"/>
                  </a:cubicBezTo>
                  <a:cubicBezTo>
                    <a:pt x="5867" y="1414"/>
                    <a:pt x="5628" y="1652"/>
                    <a:pt x="5334" y="1652"/>
                  </a:cubicBezTo>
                  <a:lnTo>
                    <a:pt x="1067" y="1652"/>
                  </a:lnTo>
                  <a:lnTo>
                    <a:pt x="1067" y="10719"/>
                  </a:lnTo>
                  <a:close/>
                </a:path>
              </a:pathLst>
            </a:custGeom>
            <a:solidFill>
              <a:srgbClr val="0A7FE9"/>
            </a:solidFill>
            <a:ln>
              <a:noFill/>
            </a:ln>
          </p:spPr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01A35DE-6D1A-47AE-B9A3-E84D834BABA4}"/>
                </a:ext>
              </a:extLst>
            </p:cNvPr>
            <p:cNvSpPr txBox="1"/>
            <p:nvPr/>
          </p:nvSpPr>
          <p:spPr>
            <a:xfrm>
              <a:off x="9806431" y="5323209"/>
              <a:ext cx="122424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000" b="1" dirty="0">
                  <a:solidFill>
                    <a:srgbClr val="0A7FE9"/>
                  </a:solidFill>
                  <a:latin typeface="+mn-ea"/>
                </a:rPr>
                <a:t>教育现代化</a:t>
              </a:r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0BDD6C71-15CD-4441-9527-EF8BF3D5D9AF}"/>
              </a:ext>
            </a:extLst>
          </p:cNvPr>
          <p:cNvSpPr txBox="1"/>
          <p:nvPr/>
        </p:nvSpPr>
        <p:spPr>
          <a:xfrm>
            <a:off x="625423" y="668033"/>
            <a:ext cx="38935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BACKGROUD</a:t>
            </a:r>
            <a:endParaRPr lang="zh-CN" altLang="en-US" sz="32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3E7BF75F-53A7-437D-B85A-3867A2820378}"/>
              </a:ext>
            </a:extLst>
          </p:cNvPr>
          <p:cNvCxnSpPr>
            <a:cxnSpLocks/>
          </p:cNvCxnSpPr>
          <p:nvPr/>
        </p:nvCxnSpPr>
        <p:spPr>
          <a:xfrm>
            <a:off x="723900" y="1445184"/>
            <a:ext cx="121158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5789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B795A685-D682-4D0C-BA6A-C68B1A6FB1E4}"/>
              </a:ext>
            </a:extLst>
          </p:cNvPr>
          <p:cNvSpPr txBox="1"/>
          <p:nvPr/>
        </p:nvSpPr>
        <p:spPr>
          <a:xfrm>
            <a:off x="9723120" y="2497976"/>
            <a:ext cx="207264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115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A961883-FE2A-4C96-8984-CFBD3A37F014}"/>
              </a:ext>
            </a:extLst>
          </p:cNvPr>
          <p:cNvSpPr txBox="1"/>
          <p:nvPr/>
        </p:nvSpPr>
        <p:spPr>
          <a:xfrm>
            <a:off x="632431" y="2599955"/>
            <a:ext cx="40177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ln>
                  <a:gradFill>
                    <a:gsLst>
                      <a:gs pos="0">
                        <a:schemeClr val="accent1"/>
                      </a:gs>
                      <a:gs pos="75000">
                        <a:schemeClr val="accent1">
                          <a:alpha val="0"/>
                        </a:schemeClr>
                      </a:gs>
                    </a:gsLst>
                    <a:lin ang="5400000" scaled="1"/>
                  </a:gradFill>
                </a:ln>
                <a:noFill/>
                <a:latin typeface="+mj-ea"/>
                <a:ea typeface="+mj-ea"/>
              </a:rPr>
              <a:t>PART 02</a:t>
            </a:r>
            <a:endParaRPr lang="zh-CN" altLang="en-US" sz="5400" b="1" dirty="0">
              <a:ln>
                <a:gradFill>
                  <a:gsLst>
                    <a:gs pos="0">
                      <a:schemeClr val="accent1"/>
                    </a:gs>
                    <a:gs pos="75000">
                      <a:schemeClr val="accent1">
                        <a:alpha val="0"/>
                      </a:schemeClr>
                    </a:gs>
                  </a:gsLst>
                  <a:lin ang="5400000" scaled="1"/>
                </a:gradFill>
              </a:ln>
              <a:noFill/>
              <a:latin typeface="+mj-ea"/>
              <a:ea typeface="+mj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A2BF524-DFCF-422B-ACD3-DCDE1205FFB3}"/>
              </a:ext>
            </a:extLst>
          </p:cNvPr>
          <p:cNvSpPr txBox="1"/>
          <p:nvPr/>
        </p:nvSpPr>
        <p:spPr>
          <a:xfrm>
            <a:off x="627931" y="3082833"/>
            <a:ext cx="4556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b="1" dirty="0">
                <a:solidFill>
                  <a:schemeClr val="accent1"/>
                </a:solidFill>
                <a:latin typeface="+mj-ea"/>
                <a:ea typeface="+mj-ea"/>
              </a:rPr>
              <a:t>均衡化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AF1B13B-94FB-488D-9228-51B3DA5146D4}"/>
              </a:ext>
            </a:extLst>
          </p:cNvPr>
          <p:cNvSpPr txBox="1"/>
          <p:nvPr/>
        </p:nvSpPr>
        <p:spPr>
          <a:xfrm>
            <a:off x="671103" y="3903967"/>
            <a:ext cx="45440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PLEASE ENTER YOUR TITLE</a:t>
            </a:r>
            <a:endParaRPr lang="zh-CN" alt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5812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>
            <a:extLst>
              <a:ext uri="{FF2B5EF4-FFF2-40B4-BE49-F238E27FC236}">
                <a16:creationId xmlns:a16="http://schemas.microsoft.com/office/drawing/2014/main" id="{CC3BB25E-33FE-4E10-ABB9-45A6BFC30F2D}"/>
              </a:ext>
            </a:extLst>
          </p:cNvPr>
          <p:cNvSpPr/>
          <p:nvPr/>
        </p:nvSpPr>
        <p:spPr>
          <a:xfrm>
            <a:off x="8225300" y="2675817"/>
            <a:ext cx="2530523" cy="63318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部级指标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03FF049-54CE-4DAB-9B5C-F5A4BE2A21C1}"/>
              </a:ext>
            </a:extLst>
          </p:cNvPr>
          <p:cNvSpPr/>
          <p:nvPr/>
        </p:nvSpPr>
        <p:spPr>
          <a:xfrm>
            <a:off x="8074844" y="4937784"/>
            <a:ext cx="2865530" cy="63318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可视化图标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D1FF2F85-2C5E-43CB-8BE1-CC4A7870CDB3}"/>
              </a:ext>
            </a:extLst>
          </p:cNvPr>
          <p:cNvSpPr/>
          <p:nvPr/>
        </p:nvSpPr>
        <p:spPr>
          <a:xfrm>
            <a:off x="2800137" y="5089751"/>
            <a:ext cx="2128324" cy="63318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指标解析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82E654A-DF99-4ED8-92C7-0D623FD8232C}"/>
              </a:ext>
            </a:extLst>
          </p:cNvPr>
          <p:cNvGrpSpPr/>
          <p:nvPr/>
        </p:nvGrpSpPr>
        <p:grpSpPr>
          <a:xfrm>
            <a:off x="1031095" y="2540681"/>
            <a:ext cx="748684" cy="748682"/>
            <a:chOff x="1134699" y="2523573"/>
            <a:chExt cx="644398" cy="644398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F7E5A5DE-ED2A-4E44-97BA-A69A2F2C4FF7}"/>
                </a:ext>
              </a:extLst>
            </p:cNvPr>
            <p:cNvSpPr/>
            <p:nvPr/>
          </p:nvSpPr>
          <p:spPr>
            <a:xfrm>
              <a:off x="1134699" y="2523573"/>
              <a:ext cx="644398" cy="64439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0" name="椭圆 2">
              <a:extLst>
                <a:ext uri="{FF2B5EF4-FFF2-40B4-BE49-F238E27FC236}">
                  <a16:creationId xmlns:a16="http://schemas.microsoft.com/office/drawing/2014/main" id="{7557ADAA-EA9A-4297-BD86-F90087D1C9F3}"/>
                </a:ext>
              </a:extLst>
            </p:cNvPr>
            <p:cNvSpPr/>
            <p:nvPr/>
          </p:nvSpPr>
          <p:spPr>
            <a:xfrm>
              <a:off x="1303479" y="2697105"/>
              <a:ext cx="306839" cy="297335"/>
            </a:xfrm>
            <a:custGeom>
              <a:avLst/>
              <a:gdLst>
                <a:gd name="T0" fmla="*/ 4722 w 8610"/>
                <a:gd name="T1" fmla="*/ 2274 h 8342"/>
                <a:gd name="T2" fmla="*/ 5032 w 8610"/>
                <a:gd name="T3" fmla="*/ 2812 h 8342"/>
                <a:gd name="T4" fmla="*/ 4495 w 8610"/>
                <a:gd name="T5" fmla="*/ 3123 h 8342"/>
                <a:gd name="T6" fmla="*/ 4184 w 8610"/>
                <a:gd name="T7" fmla="*/ 2585 h 8342"/>
                <a:gd name="T8" fmla="*/ 4722 w 8610"/>
                <a:gd name="T9" fmla="*/ 2274 h 8342"/>
                <a:gd name="T10" fmla="*/ 4722 w 8610"/>
                <a:gd name="T11" fmla="*/ 2274 h 8342"/>
                <a:gd name="T12" fmla="*/ 3758 w 8610"/>
                <a:gd name="T13" fmla="*/ 4212 h 8342"/>
                <a:gd name="T14" fmla="*/ 4020 w 8610"/>
                <a:gd name="T15" fmla="*/ 3759 h 8342"/>
                <a:gd name="T16" fmla="*/ 4340 w 8610"/>
                <a:gd name="T17" fmla="*/ 3673 h 8342"/>
                <a:gd name="T18" fmla="*/ 4521 w 8610"/>
                <a:gd name="T19" fmla="*/ 3654 h 8342"/>
                <a:gd name="T20" fmla="*/ 4527 w 8610"/>
                <a:gd name="T21" fmla="*/ 3655 h 8342"/>
                <a:gd name="T22" fmla="*/ 4565 w 8610"/>
                <a:gd name="T23" fmla="*/ 3661 h 8342"/>
                <a:gd name="T24" fmla="*/ 4587 w 8610"/>
                <a:gd name="T25" fmla="*/ 3669 h 8342"/>
                <a:gd name="T26" fmla="*/ 4604 w 8610"/>
                <a:gd name="T27" fmla="*/ 3676 h 8342"/>
                <a:gd name="T28" fmla="*/ 4650 w 8610"/>
                <a:gd name="T29" fmla="*/ 3697 h 8342"/>
                <a:gd name="T30" fmla="*/ 4674 w 8610"/>
                <a:gd name="T31" fmla="*/ 3712 h 8342"/>
                <a:gd name="T32" fmla="*/ 4705 w 8610"/>
                <a:gd name="T33" fmla="*/ 3734 h 8342"/>
                <a:gd name="T34" fmla="*/ 4737 w 8610"/>
                <a:gd name="T35" fmla="*/ 3765 h 8342"/>
                <a:gd name="T36" fmla="*/ 4753 w 8610"/>
                <a:gd name="T37" fmla="*/ 3781 h 8342"/>
                <a:gd name="T38" fmla="*/ 4787 w 8610"/>
                <a:gd name="T39" fmla="*/ 3829 h 8342"/>
                <a:gd name="T40" fmla="*/ 4791 w 8610"/>
                <a:gd name="T41" fmla="*/ 3835 h 8342"/>
                <a:gd name="T42" fmla="*/ 4819 w 8610"/>
                <a:gd name="T43" fmla="*/ 3898 h 8342"/>
                <a:gd name="T44" fmla="*/ 4820 w 8610"/>
                <a:gd name="T45" fmla="*/ 3898 h 8342"/>
                <a:gd name="T46" fmla="*/ 4830 w 8610"/>
                <a:gd name="T47" fmla="*/ 3924 h 8342"/>
                <a:gd name="T48" fmla="*/ 4817 w 8610"/>
                <a:gd name="T49" fmla="*/ 4152 h 8342"/>
                <a:gd name="T50" fmla="*/ 4442 w 8610"/>
                <a:gd name="T51" fmla="*/ 5550 h 8342"/>
                <a:gd name="T52" fmla="*/ 4662 w 8610"/>
                <a:gd name="T53" fmla="*/ 5797 h 8342"/>
                <a:gd name="T54" fmla="*/ 4401 w 8610"/>
                <a:gd name="T55" fmla="*/ 6250 h 8342"/>
                <a:gd name="T56" fmla="*/ 4044 w 8610"/>
                <a:gd name="T57" fmla="*/ 6345 h 8342"/>
                <a:gd name="T58" fmla="*/ 3676 w 8610"/>
                <a:gd name="T59" fmla="*/ 6236 h 8342"/>
                <a:gd name="T60" fmla="*/ 3661 w 8610"/>
                <a:gd name="T61" fmla="*/ 6221 h 8342"/>
                <a:gd name="T62" fmla="*/ 3646 w 8610"/>
                <a:gd name="T63" fmla="*/ 6200 h 8342"/>
                <a:gd name="T64" fmla="*/ 3587 w 8610"/>
                <a:gd name="T65" fmla="*/ 5887 h 8342"/>
                <a:gd name="T66" fmla="*/ 3970 w 8610"/>
                <a:gd name="T67" fmla="*/ 4454 h 8342"/>
                <a:gd name="T68" fmla="*/ 3758 w 8610"/>
                <a:gd name="T69" fmla="*/ 4212 h 8342"/>
                <a:gd name="T70" fmla="*/ 3758 w 8610"/>
                <a:gd name="T71" fmla="*/ 4212 h 8342"/>
                <a:gd name="T72" fmla="*/ 8055 w 8610"/>
                <a:gd name="T73" fmla="*/ 5311 h 8342"/>
                <a:gd name="T74" fmla="*/ 7626 w 8610"/>
                <a:gd name="T75" fmla="*/ 6313 h 8342"/>
                <a:gd name="T76" fmla="*/ 7625 w 8610"/>
                <a:gd name="T77" fmla="*/ 6313 h 8342"/>
                <a:gd name="T78" fmla="*/ 7306 w 8610"/>
                <a:gd name="T79" fmla="*/ 6500 h 8342"/>
                <a:gd name="T80" fmla="*/ 6936 w 8610"/>
                <a:gd name="T81" fmla="*/ 6131 h 8342"/>
                <a:gd name="T82" fmla="*/ 6996 w 8610"/>
                <a:gd name="T83" fmla="*/ 5930 h 8342"/>
                <a:gd name="T84" fmla="*/ 6994 w 8610"/>
                <a:gd name="T85" fmla="*/ 5929 h 8342"/>
                <a:gd name="T86" fmla="*/ 7340 w 8610"/>
                <a:gd name="T87" fmla="*/ 5120 h 8342"/>
                <a:gd name="T88" fmla="*/ 5118 w 8610"/>
                <a:gd name="T89" fmla="*/ 1271 h 8342"/>
                <a:gd name="T90" fmla="*/ 1270 w 8610"/>
                <a:gd name="T91" fmla="*/ 3492 h 8342"/>
                <a:gd name="T92" fmla="*/ 3491 w 8610"/>
                <a:gd name="T93" fmla="*/ 7342 h 8342"/>
                <a:gd name="T94" fmla="*/ 5916 w 8610"/>
                <a:gd name="T95" fmla="*/ 7000 h 8342"/>
                <a:gd name="T96" fmla="*/ 6129 w 8610"/>
                <a:gd name="T97" fmla="*/ 6932 h 8342"/>
                <a:gd name="T98" fmla="*/ 6499 w 8610"/>
                <a:gd name="T99" fmla="*/ 7301 h 8342"/>
                <a:gd name="T100" fmla="*/ 6317 w 8610"/>
                <a:gd name="T101" fmla="*/ 7618 h 8342"/>
                <a:gd name="T102" fmla="*/ 6319 w 8610"/>
                <a:gd name="T103" fmla="*/ 7622 h 8342"/>
                <a:gd name="T104" fmla="*/ 3300 w 8610"/>
                <a:gd name="T105" fmla="*/ 8057 h 8342"/>
                <a:gd name="T106" fmla="*/ 555 w 8610"/>
                <a:gd name="T107" fmla="*/ 3301 h 8342"/>
                <a:gd name="T108" fmla="*/ 5310 w 8610"/>
                <a:gd name="T109" fmla="*/ 556 h 8342"/>
                <a:gd name="T110" fmla="*/ 8055 w 8610"/>
                <a:gd name="T111" fmla="*/ 5311 h 8342"/>
                <a:gd name="T112" fmla="*/ 8055 w 8610"/>
                <a:gd name="T113" fmla="*/ 5311 h 8342"/>
                <a:gd name="T114" fmla="*/ 8055 w 8610"/>
                <a:gd name="T115" fmla="*/ 5311 h 8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8610" h="8342">
                  <a:moveTo>
                    <a:pt x="4722" y="2274"/>
                  </a:moveTo>
                  <a:cubicBezTo>
                    <a:pt x="4956" y="2337"/>
                    <a:pt x="5095" y="2578"/>
                    <a:pt x="5032" y="2812"/>
                  </a:cubicBezTo>
                  <a:cubicBezTo>
                    <a:pt x="4970" y="3047"/>
                    <a:pt x="4729" y="3186"/>
                    <a:pt x="4495" y="3123"/>
                  </a:cubicBezTo>
                  <a:cubicBezTo>
                    <a:pt x="4260" y="3060"/>
                    <a:pt x="4121" y="2819"/>
                    <a:pt x="4184" y="2585"/>
                  </a:cubicBezTo>
                  <a:cubicBezTo>
                    <a:pt x="4247" y="2351"/>
                    <a:pt x="4488" y="2212"/>
                    <a:pt x="4722" y="2274"/>
                  </a:cubicBezTo>
                  <a:lnTo>
                    <a:pt x="4722" y="2274"/>
                  </a:lnTo>
                  <a:close/>
                  <a:moveTo>
                    <a:pt x="3758" y="4212"/>
                  </a:moveTo>
                  <a:cubicBezTo>
                    <a:pt x="3705" y="4014"/>
                    <a:pt x="3822" y="3812"/>
                    <a:pt x="4020" y="3759"/>
                  </a:cubicBezTo>
                  <a:lnTo>
                    <a:pt x="4340" y="3673"/>
                  </a:lnTo>
                  <a:cubicBezTo>
                    <a:pt x="4396" y="3652"/>
                    <a:pt x="4458" y="3645"/>
                    <a:pt x="4521" y="3654"/>
                  </a:cubicBezTo>
                  <a:cubicBezTo>
                    <a:pt x="4523" y="3654"/>
                    <a:pt x="4525" y="3655"/>
                    <a:pt x="4527" y="3655"/>
                  </a:cubicBezTo>
                  <a:cubicBezTo>
                    <a:pt x="4540" y="3657"/>
                    <a:pt x="4553" y="3658"/>
                    <a:pt x="4565" y="3661"/>
                  </a:cubicBezTo>
                  <a:cubicBezTo>
                    <a:pt x="4573" y="3663"/>
                    <a:pt x="4580" y="3667"/>
                    <a:pt x="4587" y="3669"/>
                  </a:cubicBezTo>
                  <a:cubicBezTo>
                    <a:pt x="4593" y="3671"/>
                    <a:pt x="4598" y="3673"/>
                    <a:pt x="4604" y="3676"/>
                  </a:cubicBezTo>
                  <a:cubicBezTo>
                    <a:pt x="4620" y="3682"/>
                    <a:pt x="4635" y="3688"/>
                    <a:pt x="4650" y="3697"/>
                  </a:cubicBezTo>
                  <a:cubicBezTo>
                    <a:pt x="4658" y="3701"/>
                    <a:pt x="4666" y="3706"/>
                    <a:pt x="4674" y="3712"/>
                  </a:cubicBezTo>
                  <a:cubicBezTo>
                    <a:pt x="4684" y="3719"/>
                    <a:pt x="4695" y="3726"/>
                    <a:pt x="4705" y="3734"/>
                  </a:cubicBezTo>
                  <a:cubicBezTo>
                    <a:pt x="4717" y="3744"/>
                    <a:pt x="4727" y="3754"/>
                    <a:pt x="4737" y="3765"/>
                  </a:cubicBezTo>
                  <a:cubicBezTo>
                    <a:pt x="4742" y="3770"/>
                    <a:pt x="4748" y="3775"/>
                    <a:pt x="4753" y="3781"/>
                  </a:cubicBezTo>
                  <a:cubicBezTo>
                    <a:pt x="4765" y="3796"/>
                    <a:pt x="4777" y="3812"/>
                    <a:pt x="4787" y="3829"/>
                  </a:cubicBezTo>
                  <a:cubicBezTo>
                    <a:pt x="4788" y="3831"/>
                    <a:pt x="4790" y="3833"/>
                    <a:pt x="4791" y="3835"/>
                  </a:cubicBezTo>
                  <a:cubicBezTo>
                    <a:pt x="4802" y="3855"/>
                    <a:pt x="4812" y="3876"/>
                    <a:pt x="4819" y="3898"/>
                  </a:cubicBezTo>
                  <a:lnTo>
                    <a:pt x="4820" y="3898"/>
                  </a:lnTo>
                  <a:cubicBezTo>
                    <a:pt x="4823" y="3907"/>
                    <a:pt x="4827" y="3915"/>
                    <a:pt x="4830" y="3924"/>
                  </a:cubicBezTo>
                  <a:cubicBezTo>
                    <a:pt x="4851" y="4003"/>
                    <a:pt x="4844" y="4082"/>
                    <a:pt x="4817" y="4152"/>
                  </a:cubicBezTo>
                  <a:lnTo>
                    <a:pt x="4442" y="5550"/>
                  </a:lnTo>
                  <a:cubicBezTo>
                    <a:pt x="4546" y="5592"/>
                    <a:pt x="4631" y="5680"/>
                    <a:pt x="4662" y="5797"/>
                  </a:cubicBezTo>
                  <a:cubicBezTo>
                    <a:pt x="4715" y="5994"/>
                    <a:pt x="4598" y="6197"/>
                    <a:pt x="4401" y="6250"/>
                  </a:cubicBezTo>
                  <a:lnTo>
                    <a:pt x="4044" y="6345"/>
                  </a:lnTo>
                  <a:cubicBezTo>
                    <a:pt x="3906" y="6382"/>
                    <a:pt x="3766" y="6335"/>
                    <a:pt x="3676" y="6236"/>
                  </a:cubicBezTo>
                  <a:cubicBezTo>
                    <a:pt x="3671" y="6231"/>
                    <a:pt x="3666" y="6226"/>
                    <a:pt x="3661" y="6221"/>
                  </a:cubicBezTo>
                  <a:cubicBezTo>
                    <a:pt x="3656" y="6214"/>
                    <a:pt x="3651" y="6207"/>
                    <a:pt x="3646" y="6200"/>
                  </a:cubicBezTo>
                  <a:cubicBezTo>
                    <a:pt x="3582" y="6112"/>
                    <a:pt x="3556" y="5999"/>
                    <a:pt x="3587" y="5887"/>
                  </a:cubicBezTo>
                  <a:lnTo>
                    <a:pt x="3970" y="4454"/>
                  </a:lnTo>
                  <a:cubicBezTo>
                    <a:pt x="3870" y="4411"/>
                    <a:pt x="3789" y="4325"/>
                    <a:pt x="3758" y="4212"/>
                  </a:cubicBezTo>
                  <a:lnTo>
                    <a:pt x="3758" y="4212"/>
                  </a:lnTo>
                  <a:close/>
                  <a:moveTo>
                    <a:pt x="8055" y="5311"/>
                  </a:moveTo>
                  <a:cubicBezTo>
                    <a:pt x="7958" y="5673"/>
                    <a:pt x="7810" y="6008"/>
                    <a:pt x="7626" y="6313"/>
                  </a:cubicBezTo>
                  <a:lnTo>
                    <a:pt x="7625" y="6313"/>
                  </a:lnTo>
                  <a:cubicBezTo>
                    <a:pt x="7562" y="6425"/>
                    <a:pt x="7443" y="6500"/>
                    <a:pt x="7306" y="6500"/>
                  </a:cubicBezTo>
                  <a:cubicBezTo>
                    <a:pt x="7102" y="6500"/>
                    <a:pt x="6936" y="6335"/>
                    <a:pt x="6936" y="6131"/>
                  </a:cubicBezTo>
                  <a:cubicBezTo>
                    <a:pt x="6936" y="6057"/>
                    <a:pt x="6958" y="5988"/>
                    <a:pt x="6996" y="5930"/>
                  </a:cubicBezTo>
                  <a:lnTo>
                    <a:pt x="6994" y="5929"/>
                  </a:lnTo>
                  <a:cubicBezTo>
                    <a:pt x="7143" y="5682"/>
                    <a:pt x="7262" y="5412"/>
                    <a:pt x="7340" y="5120"/>
                  </a:cubicBezTo>
                  <a:cubicBezTo>
                    <a:pt x="7789" y="3443"/>
                    <a:pt x="6794" y="1720"/>
                    <a:pt x="5118" y="1271"/>
                  </a:cubicBezTo>
                  <a:cubicBezTo>
                    <a:pt x="3442" y="821"/>
                    <a:pt x="1719" y="1816"/>
                    <a:pt x="1270" y="3492"/>
                  </a:cubicBezTo>
                  <a:cubicBezTo>
                    <a:pt x="820" y="5169"/>
                    <a:pt x="1815" y="6892"/>
                    <a:pt x="3491" y="7342"/>
                  </a:cubicBezTo>
                  <a:cubicBezTo>
                    <a:pt x="4346" y="7571"/>
                    <a:pt x="5212" y="7421"/>
                    <a:pt x="5916" y="7000"/>
                  </a:cubicBezTo>
                  <a:cubicBezTo>
                    <a:pt x="5976" y="6957"/>
                    <a:pt x="6050" y="6932"/>
                    <a:pt x="6129" y="6932"/>
                  </a:cubicBezTo>
                  <a:cubicBezTo>
                    <a:pt x="6333" y="6932"/>
                    <a:pt x="6499" y="7097"/>
                    <a:pt x="6499" y="7301"/>
                  </a:cubicBezTo>
                  <a:cubicBezTo>
                    <a:pt x="6499" y="7437"/>
                    <a:pt x="6425" y="7553"/>
                    <a:pt x="6317" y="7618"/>
                  </a:cubicBezTo>
                  <a:lnTo>
                    <a:pt x="6319" y="7622"/>
                  </a:lnTo>
                  <a:cubicBezTo>
                    <a:pt x="5445" y="8153"/>
                    <a:pt x="4366" y="8342"/>
                    <a:pt x="3300" y="8057"/>
                  </a:cubicBezTo>
                  <a:cubicBezTo>
                    <a:pt x="1229" y="7502"/>
                    <a:pt x="0" y="5373"/>
                    <a:pt x="555" y="3301"/>
                  </a:cubicBezTo>
                  <a:cubicBezTo>
                    <a:pt x="1110" y="1230"/>
                    <a:pt x="3239" y="0"/>
                    <a:pt x="5310" y="556"/>
                  </a:cubicBezTo>
                  <a:cubicBezTo>
                    <a:pt x="7381" y="1111"/>
                    <a:pt x="8610" y="3240"/>
                    <a:pt x="8055" y="5311"/>
                  </a:cubicBezTo>
                  <a:lnTo>
                    <a:pt x="8055" y="5311"/>
                  </a:lnTo>
                  <a:close/>
                  <a:moveTo>
                    <a:pt x="8055" y="5311"/>
                  </a:move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731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E829778-7143-4ACC-8974-0495EC492049}"/>
              </a:ext>
            </a:extLst>
          </p:cNvPr>
          <p:cNvGrpSpPr/>
          <p:nvPr/>
        </p:nvGrpSpPr>
        <p:grpSpPr>
          <a:xfrm>
            <a:off x="1039150" y="4896649"/>
            <a:ext cx="748682" cy="748682"/>
            <a:chOff x="1083238" y="4829797"/>
            <a:chExt cx="644398" cy="644398"/>
          </a:xfrm>
        </p:grpSpPr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D5828638-732B-4062-865B-878A488BC89F}"/>
                </a:ext>
              </a:extLst>
            </p:cNvPr>
            <p:cNvSpPr/>
            <p:nvPr/>
          </p:nvSpPr>
          <p:spPr>
            <a:xfrm>
              <a:off x="1083238" y="4829797"/>
              <a:ext cx="644398" cy="64439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3" name="椭圆 2">
              <a:extLst>
                <a:ext uri="{FF2B5EF4-FFF2-40B4-BE49-F238E27FC236}">
                  <a16:creationId xmlns:a16="http://schemas.microsoft.com/office/drawing/2014/main" id="{9275D18D-4372-4D40-AD08-A91C2EAB0267}"/>
                </a:ext>
              </a:extLst>
            </p:cNvPr>
            <p:cNvSpPr/>
            <p:nvPr/>
          </p:nvSpPr>
          <p:spPr>
            <a:xfrm>
              <a:off x="1266118" y="5012650"/>
              <a:ext cx="278638" cy="278692"/>
            </a:xfrm>
            <a:custGeom>
              <a:avLst/>
              <a:gdLst>
                <a:gd name="T0" fmla="*/ 0 w 10375"/>
                <a:gd name="T1" fmla="*/ 250 h 10377"/>
                <a:gd name="T2" fmla="*/ 2075 w 10375"/>
                <a:gd name="T3" fmla="*/ 0 h 10377"/>
                <a:gd name="T4" fmla="*/ 2325 w 10375"/>
                <a:gd name="T5" fmla="*/ 563 h 10377"/>
                <a:gd name="T6" fmla="*/ 813 w 10375"/>
                <a:gd name="T7" fmla="*/ 813 h 10377"/>
                <a:gd name="T8" fmla="*/ 563 w 10375"/>
                <a:gd name="T9" fmla="*/ 2325 h 10377"/>
                <a:gd name="T10" fmla="*/ 0 w 10375"/>
                <a:gd name="T11" fmla="*/ 2075 h 10377"/>
                <a:gd name="T12" fmla="*/ 8050 w 10375"/>
                <a:gd name="T13" fmla="*/ 570 h 10377"/>
                <a:gd name="T14" fmla="*/ 9563 w 10375"/>
                <a:gd name="T15" fmla="*/ 820 h 10377"/>
                <a:gd name="T16" fmla="*/ 9813 w 10375"/>
                <a:gd name="T17" fmla="*/ 2333 h 10377"/>
                <a:gd name="T18" fmla="*/ 10375 w 10375"/>
                <a:gd name="T19" fmla="*/ 2083 h 10377"/>
                <a:gd name="T20" fmla="*/ 10125 w 10375"/>
                <a:gd name="T21" fmla="*/ 8 h 10377"/>
                <a:gd name="T22" fmla="*/ 8050 w 10375"/>
                <a:gd name="T23" fmla="*/ 258 h 10377"/>
                <a:gd name="T24" fmla="*/ 9813 w 10375"/>
                <a:gd name="T25" fmla="*/ 8052 h 10377"/>
                <a:gd name="T26" fmla="*/ 9563 w 10375"/>
                <a:gd name="T27" fmla="*/ 9564 h 10377"/>
                <a:gd name="T28" fmla="*/ 8050 w 10375"/>
                <a:gd name="T29" fmla="*/ 9814 h 10377"/>
                <a:gd name="T30" fmla="*/ 8300 w 10375"/>
                <a:gd name="T31" fmla="*/ 10377 h 10377"/>
                <a:gd name="T32" fmla="*/ 10375 w 10375"/>
                <a:gd name="T33" fmla="*/ 10127 h 10377"/>
                <a:gd name="T34" fmla="*/ 10125 w 10375"/>
                <a:gd name="T35" fmla="*/ 8052 h 10377"/>
                <a:gd name="T36" fmla="*/ 2325 w 10375"/>
                <a:gd name="T37" fmla="*/ 9814 h 10377"/>
                <a:gd name="T38" fmla="*/ 813 w 10375"/>
                <a:gd name="T39" fmla="*/ 9564 h 10377"/>
                <a:gd name="T40" fmla="*/ 563 w 10375"/>
                <a:gd name="T41" fmla="*/ 8052 h 10377"/>
                <a:gd name="T42" fmla="*/ 0 w 10375"/>
                <a:gd name="T43" fmla="*/ 8302 h 10377"/>
                <a:gd name="T44" fmla="*/ 250 w 10375"/>
                <a:gd name="T45" fmla="*/ 10377 h 10377"/>
                <a:gd name="T46" fmla="*/ 2325 w 10375"/>
                <a:gd name="T47" fmla="*/ 10127 h 10377"/>
                <a:gd name="T48" fmla="*/ 5525 w 10375"/>
                <a:gd name="T49" fmla="*/ 1520 h 10377"/>
                <a:gd name="T50" fmla="*/ 4825 w 10375"/>
                <a:gd name="T51" fmla="*/ 1520 h 10377"/>
                <a:gd name="T52" fmla="*/ 5175 w 10375"/>
                <a:gd name="T53" fmla="*/ 3570 h 10377"/>
                <a:gd name="T54" fmla="*/ 5516 w 10375"/>
                <a:gd name="T55" fmla="*/ 8819 h 10377"/>
                <a:gd name="T56" fmla="*/ 5166 w 10375"/>
                <a:gd name="T57" fmla="*/ 6773 h 10377"/>
                <a:gd name="T58" fmla="*/ 4816 w 10375"/>
                <a:gd name="T59" fmla="*/ 8820 h 10377"/>
                <a:gd name="T60" fmla="*/ 5516 w 10375"/>
                <a:gd name="T61" fmla="*/ 8819 h 10377"/>
                <a:gd name="T62" fmla="*/ 8826 w 10375"/>
                <a:gd name="T63" fmla="*/ 5529 h 10377"/>
                <a:gd name="T64" fmla="*/ 8826 w 10375"/>
                <a:gd name="T65" fmla="*/ 4829 h 10377"/>
                <a:gd name="T66" fmla="*/ 6776 w 10375"/>
                <a:gd name="T67" fmla="*/ 5179 h 10377"/>
                <a:gd name="T68" fmla="*/ 1525 w 10375"/>
                <a:gd name="T69" fmla="*/ 5533 h 10377"/>
                <a:gd name="T70" fmla="*/ 3575 w 10375"/>
                <a:gd name="T71" fmla="*/ 5183 h 10377"/>
                <a:gd name="T72" fmla="*/ 1525 w 10375"/>
                <a:gd name="T73" fmla="*/ 4833 h 10377"/>
                <a:gd name="T74" fmla="*/ 1525 w 10375"/>
                <a:gd name="T75" fmla="*/ 5533 h 10377"/>
                <a:gd name="T76" fmla="*/ 4050 w 10375"/>
                <a:gd name="T77" fmla="*/ 5177 h 10377"/>
                <a:gd name="T78" fmla="*/ 6300 w 10375"/>
                <a:gd name="T79" fmla="*/ 5177 h 10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375" h="10377">
                  <a:moveTo>
                    <a:pt x="0" y="2075"/>
                  </a:moveTo>
                  <a:lnTo>
                    <a:pt x="0" y="250"/>
                  </a:lnTo>
                  <a:cubicBezTo>
                    <a:pt x="0" y="113"/>
                    <a:pt x="113" y="0"/>
                    <a:pt x="250" y="0"/>
                  </a:cubicBezTo>
                  <a:lnTo>
                    <a:pt x="2075" y="0"/>
                  </a:lnTo>
                  <a:cubicBezTo>
                    <a:pt x="2213" y="0"/>
                    <a:pt x="2325" y="113"/>
                    <a:pt x="2325" y="250"/>
                  </a:cubicBezTo>
                  <a:lnTo>
                    <a:pt x="2325" y="563"/>
                  </a:lnTo>
                  <a:cubicBezTo>
                    <a:pt x="2325" y="700"/>
                    <a:pt x="2213" y="813"/>
                    <a:pt x="2075" y="813"/>
                  </a:cubicBezTo>
                  <a:lnTo>
                    <a:pt x="813" y="813"/>
                  </a:lnTo>
                  <a:lnTo>
                    <a:pt x="813" y="2075"/>
                  </a:lnTo>
                  <a:cubicBezTo>
                    <a:pt x="813" y="2213"/>
                    <a:pt x="700" y="2325"/>
                    <a:pt x="563" y="2325"/>
                  </a:cubicBezTo>
                  <a:lnTo>
                    <a:pt x="250" y="2325"/>
                  </a:lnTo>
                  <a:cubicBezTo>
                    <a:pt x="112" y="2325"/>
                    <a:pt x="0" y="2214"/>
                    <a:pt x="0" y="2075"/>
                  </a:cubicBezTo>
                  <a:close/>
                  <a:moveTo>
                    <a:pt x="8050" y="258"/>
                  </a:moveTo>
                  <a:lnTo>
                    <a:pt x="8050" y="570"/>
                  </a:lnTo>
                  <a:cubicBezTo>
                    <a:pt x="8050" y="708"/>
                    <a:pt x="8163" y="820"/>
                    <a:pt x="8300" y="820"/>
                  </a:cubicBezTo>
                  <a:lnTo>
                    <a:pt x="9563" y="820"/>
                  </a:lnTo>
                  <a:lnTo>
                    <a:pt x="9563" y="2083"/>
                  </a:lnTo>
                  <a:cubicBezTo>
                    <a:pt x="9563" y="2220"/>
                    <a:pt x="9675" y="2333"/>
                    <a:pt x="9813" y="2333"/>
                  </a:cubicBezTo>
                  <a:lnTo>
                    <a:pt x="10125" y="2333"/>
                  </a:lnTo>
                  <a:cubicBezTo>
                    <a:pt x="10263" y="2333"/>
                    <a:pt x="10375" y="2220"/>
                    <a:pt x="10375" y="2083"/>
                  </a:cubicBezTo>
                  <a:lnTo>
                    <a:pt x="10375" y="258"/>
                  </a:lnTo>
                  <a:cubicBezTo>
                    <a:pt x="10375" y="120"/>
                    <a:pt x="10263" y="8"/>
                    <a:pt x="10125" y="8"/>
                  </a:cubicBezTo>
                  <a:lnTo>
                    <a:pt x="8300" y="8"/>
                  </a:lnTo>
                  <a:cubicBezTo>
                    <a:pt x="8163" y="8"/>
                    <a:pt x="8050" y="120"/>
                    <a:pt x="8050" y="258"/>
                  </a:cubicBezTo>
                  <a:close/>
                  <a:moveTo>
                    <a:pt x="10125" y="8052"/>
                  </a:moveTo>
                  <a:lnTo>
                    <a:pt x="9813" y="8052"/>
                  </a:lnTo>
                  <a:cubicBezTo>
                    <a:pt x="9675" y="8052"/>
                    <a:pt x="9563" y="8164"/>
                    <a:pt x="9563" y="8302"/>
                  </a:cubicBezTo>
                  <a:lnTo>
                    <a:pt x="9563" y="9564"/>
                  </a:lnTo>
                  <a:lnTo>
                    <a:pt x="8300" y="9564"/>
                  </a:lnTo>
                  <a:cubicBezTo>
                    <a:pt x="8163" y="9564"/>
                    <a:pt x="8050" y="9677"/>
                    <a:pt x="8050" y="9814"/>
                  </a:cubicBezTo>
                  <a:lnTo>
                    <a:pt x="8050" y="10127"/>
                  </a:lnTo>
                  <a:cubicBezTo>
                    <a:pt x="8050" y="10264"/>
                    <a:pt x="8163" y="10377"/>
                    <a:pt x="8300" y="10377"/>
                  </a:cubicBezTo>
                  <a:lnTo>
                    <a:pt x="10125" y="10377"/>
                  </a:lnTo>
                  <a:cubicBezTo>
                    <a:pt x="10263" y="10377"/>
                    <a:pt x="10375" y="10264"/>
                    <a:pt x="10375" y="10127"/>
                  </a:cubicBezTo>
                  <a:lnTo>
                    <a:pt x="10375" y="8302"/>
                  </a:lnTo>
                  <a:cubicBezTo>
                    <a:pt x="10375" y="8164"/>
                    <a:pt x="10263" y="8052"/>
                    <a:pt x="10125" y="8052"/>
                  </a:cubicBezTo>
                  <a:close/>
                  <a:moveTo>
                    <a:pt x="2325" y="10127"/>
                  </a:moveTo>
                  <a:lnTo>
                    <a:pt x="2325" y="9814"/>
                  </a:lnTo>
                  <a:cubicBezTo>
                    <a:pt x="2325" y="9677"/>
                    <a:pt x="2213" y="9564"/>
                    <a:pt x="2075" y="9564"/>
                  </a:cubicBezTo>
                  <a:lnTo>
                    <a:pt x="813" y="9564"/>
                  </a:lnTo>
                  <a:lnTo>
                    <a:pt x="813" y="8302"/>
                  </a:lnTo>
                  <a:cubicBezTo>
                    <a:pt x="813" y="8164"/>
                    <a:pt x="700" y="8052"/>
                    <a:pt x="563" y="8052"/>
                  </a:cubicBezTo>
                  <a:lnTo>
                    <a:pt x="250" y="8052"/>
                  </a:lnTo>
                  <a:cubicBezTo>
                    <a:pt x="113" y="8052"/>
                    <a:pt x="0" y="8164"/>
                    <a:pt x="0" y="8302"/>
                  </a:cubicBezTo>
                  <a:lnTo>
                    <a:pt x="0" y="10127"/>
                  </a:lnTo>
                  <a:cubicBezTo>
                    <a:pt x="0" y="10264"/>
                    <a:pt x="113" y="10377"/>
                    <a:pt x="250" y="10377"/>
                  </a:cubicBezTo>
                  <a:lnTo>
                    <a:pt x="2075" y="10377"/>
                  </a:lnTo>
                  <a:cubicBezTo>
                    <a:pt x="2213" y="10377"/>
                    <a:pt x="2325" y="10265"/>
                    <a:pt x="2325" y="10127"/>
                  </a:cubicBezTo>
                  <a:close/>
                  <a:moveTo>
                    <a:pt x="5525" y="3220"/>
                  </a:moveTo>
                  <a:lnTo>
                    <a:pt x="5525" y="1520"/>
                  </a:lnTo>
                  <a:cubicBezTo>
                    <a:pt x="5525" y="1327"/>
                    <a:pt x="5369" y="1170"/>
                    <a:pt x="5175" y="1170"/>
                  </a:cubicBezTo>
                  <a:cubicBezTo>
                    <a:pt x="4981" y="1170"/>
                    <a:pt x="4825" y="1327"/>
                    <a:pt x="4825" y="1520"/>
                  </a:cubicBezTo>
                  <a:lnTo>
                    <a:pt x="4825" y="3220"/>
                  </a:lnTo>
                  <a:cubicBezTo>
                    <a:pt x="4825" y="3414"/>
                    <a:pt x="4981" y="3570"/>
                    <a:pt x="5175" y="3570"/>
                  </a:cubicBezTo>
                  <a:cubicBezTo>
                    <a:pt x="5368" y="3570"/>
                    <a:pt x="5525" y="3414"/>
                    <a:pt x="5525" y="3220"/>
                  </a:cubicBezTo>
                  <a:close/>
                  <a:moveTo>
                    <a:pt x="5516" y="8819"/>
                  </a:moveTo>
                  <a:lnTo>
                    <a:pt x="5516" y="7123"/>
                  </a:lnTo>
                  <a:cubicBezTo>
                    <a:pt x="5516" y="6929"/>
                    <a:pt x="5360" y="6773"/>
                    <a:pt x="5166" y="6773"/>
                  </a:cubicBezTo>
                  <a:cubicBezTo>
                    <a:pt x="4973" y="6773"/>
                    <a:pt x="4816" y="6929"/>
                    <a:pt x="4816" y="7123"/>
                  </a:cubicBezTo>
                  <a:lnTo>
                    <a:pt x="4816" y="8820"/>
                  </a:lnTo>
                  <a:cubicBezTo>
                    <a:pt x="4816" y="9014"/>
                    <a:pt x="4973" y="9170"/>
                    <a:pt x="5166" y="9170"/>
                  </a:cubicBezTo>
                  <a:cubicBezTo>
                    <a:pt x="5360" y="9169"/>
                    <a:pt x="5516" y="9013"/>
                    <a:pt x="5516" y="8819"/>
                  </a:cubicBezTo>
                  <a:close/>
                  <a:moveTo>
                    <a:pt x="7126" y="5529"/>
                  </a:moveTo>
                  <a:lnTo>
                    <a:pt x="8826" y="5529"/>
                  </a:lnTo>
                  <a:cubicBezTo>
                    <a:pt x="9020" y="5529"/>
                    <a:pt x="9176" y="5373"/>
                    <a:pt x="9176" y="5179"/>
                  </a:cubicBezTo>
                  <a:cubicBezTo>
                    <a:pt x="9176" y="4985"/>
                    <a:pt x="9020" y="4829"/>
                    <a:pt x="8826" y="4829"/>
                  </a:cubicBezTo>
                  <a:lnTo>
                    <a:pt x="7126" y="4829"/>
                  </a:lnTo>
                  <a:cubicBezTo>
                    <a:pt x="6933" y="4829"/>
                    <a:pt x="6776" y="4985"/>
                    <a:pt x="6776" y="5179"/>
                  </a:cubicBezTo>
                  <a:cubicBezTo>
                    <a:pt x="6776" y="5373"/>
                    <a:pt x="6933" y="5529"/>
                    <a:pt x="7126" y="5529"/>
                  </a:cubicBezTo>
                  <a:close/>
                  <a:moveTo>
                    <a:pt x="1525" y="5533"/>
                  </a:moveTo>
                  <a:lnTo>
                    <a:pt x="3225" y="5533"/>
                  </a:lnTo>
                  <a:cubicBezTo>
                    <a:pt x="3419" y="5533"/>
                    <a:pt x="3575" y="5377"/>
                    <a:pt x="3575" y="5183"/>
                  </a:cubicBezTo>
                  <a:cubicBezTo>
                    <a:pt x="3575" y="4989"/>
                    <a:pt x="3419" y="4833"/>
                    <a:pt x="3225" y="4833"/>
                  </a:cubicBezTo>
                  <a:lnTo>
                    <a:pt x="1525" y="4833"/>
                  </a:lnTo>
                  <a:cubicBezTo>
                    <a:pt x="1331" y="4833"/>
                    <a:pt x="1175" y="4989"/>
                    <a:pt x="1175" y="5183"/>
                  </a:cubicBezTo>
                  <a:cubicBezTo>
                    <a:pt x="1175" y="5377"/>
                    <a:pt x="1333" y="5533"/>
                    <a:pt x="1525" y="5533"/>
                  </a:cubicBezTo>
                  <a:close/>
                  <a:moveTo>
                    <a:pt x="5175" y="4052"/>
                  </a:moveTo>
                  <a:cubicBezTo>
                    <a:pt x="4554" y="4052"/>
                    <a:pt x="4050" y="4555"/>
                    <a:pt x="4050" y="5177"/>
                  </a:cubicBezTo>
                  <a:cubicBezTo>
                    <a:pt x="4050" y="5798"/>
                    <a:pt x="4554" y="6302"/>
                    <a:pt x="5175" y="6302"/>
                  </a:cubicBezTo>
                  <a:cubicBezTo>
                    <a:pt x="5796" y="6302"/>
                    <a:pt x="6300" y="5798"/>
                    <a:pt x="6300" y="5177"/>
                  </a:cubicBezTo>
                  <a:cubicBezTo>
                    <a:pt x="6300" y="4555"/>
                    <a:pt x="5796" y="4052"/>
                    <a:pt x="5175" y="40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731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15" name="矩形 14">
            <a:extLst>
              <a:ext uri="{FF2B5EF4-FFF2-40B4-BE49-F238E27FC236}">
                <a16:creationId xmlns:a16="http://schemas.microsoft.com/office/drawing/2014/main" id="{4C8044F5-E651-4ECA-A978-68827C0E1B51}"/>
              </a:ext>
            </a:extLst>
          </p:cNvPr>
          <p:cNvSpPr/>
          <p:nvPr/>
        </p:nvSpPr>
        <p:spPr>
          <a:xfrm>
            <a:off x="2800137" y="2685099"/>
            <a:ext cx="1438280" cy="633187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cs typeface="阿里巴巴普惠体 M" panose="00020600040101010101" pitchFamily="18" charset="-122"/>
              </a:rPr>
              <a:t>概念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5F099C0B-C2B2-4BFB-ADDE-4C7CE2FB8DDD}"/>
              </a:ext>
            </a:extLst>
          </p:cNvPr>
          <p:cNvGrpSpPr/>
          <p:nvPr/>
        </p:nvGrpSpPr>
        <p:grpSpPr>
          <a:xfrm>
            <a:off x="6697055" y="4892890"/>
            <a:ext cx="756200" cy="756200"/>
            <a:chOff x="6820292" y="4829797"/>
            <a:chExt cx="644398" cy="644398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8926DBFB-28E1-4407-80D6-C111E729A374}"/>
                </a:ext>
              </a:extLst>
            </p:cNvPr>
            <p:cNvSpPr/>
            <p:nvPr/>
          </p:nvSpPr>
          <p:spPr>
            <a:xfrm>
              <a:off x="6820292" y="4829797"/>
              <a:ext cx="644398" cy="64439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18" name="Freeform 207">
              <a:extLst>
                <a:ext uri="{FF2B5EF4-FFF2-40B4-BE49-F238E27FC236}">
                  <a16:creationId xmlns:a16="http://schemas.microsoft.com/office/drawing/2014/main" id="{D47DEE73-615D-4F7D-9B0D-97ED10E35D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4816" y="5022842"/>
              <a:ext cx="295350" cy="258308"/>
            </a:xfrm>
            <a:custGeom>
              <a:avLst/>
              <a:gdLst>
                <a:gd name="T0" fmla="*/ 112 w 128"/>
                <a:gd name="T1" fmla="*/ 60 h 112"/>
                <a:gd name="T2" fmla="*/ 104 w 128"/>
                <a:gd name="T3" fmla="*/ 60 h 112"/>
                <a:gd name="T4" fmla="*/ 104 w 128"/>
                <a:gd name="T5" fmla="*/ 16 h 112"/>
                <a:gd name="T6" fmla="*/ 88 w 128"/>
                <a:gd name="T7" fmla="*/ 0 h 112"/>
                <a:gd name="T8" fmla="*/ 40 w 128"/>
                <a:gd name="T9" fmla="*/ 0 h 112"/>
                <a:gd name="T10" fmla="*/ 24 w 128"/>
                <a:gd name="T11" fmla="*/ 16 h 112"/>
                <a:gd name="T12" fmla="*/ 24 w 128"/>
                <a:gd name="T13" fmla="*/ 52 h 112"/>
                <a:gd name="T14" fmla="*/ 24 w 128"/>
                <a:gd name="T15" fmla="*/ 56 h 112"/>
                <a:gd name="T16" fmla="*/ 24 w 128"/>
                <a:gd name="T17" fmla="*/ 56 h 112"/>
                <a:gd name="T18" fmla="*/ 24 w 128"/>
                <a:gd name="T19" fmla="*/ 60 h 112"/>
                <a:gd name="T20" fmla="*/ 16 w 128"/>
                <a:gd name="T21" fmla="*/ 60 h 112"/>
                <a:gd name="T22" fmla="*/ 0 w 128"/>
                <a:gd name="T23" fmla="*/ 76 h 112"/>
                <a:gd name="T24" fmla="*/ 0 w 128"/>
                <a:gd name="T25" fmla="*/ 84 h 112"/>
                <a:gd name="T26" fmla="*/ 16 w 128"/>
                <a:gd name="T27" fmla="*/ 100 h 112"/>
                <a:gd name="T28" fmla="*/ 25 w 128"/>
                <a:gd name="T29" fmla="*/ 100 h 112"/>
                <a:gd name="T30" fmla="*/ 40 w 128"/>
                <a:gd name="T31" fmla="*/ 112 h 112"/>
                <a:gd name="T32" fmla="*/ 88 w 128"/>
                <a:gd name="T33" fmla="*/ 112 h 112"/>
                <a:gd name="T34" fmla="*/ 103 w 128"/>
                <a:gd name="T35" fmla="*/ 100 h 112"/>
                <a:gd name="T36" fmla="*/ 112 w 128"/>
                <a:gd name="T37" fmla="*/ 100 h 112"/>
                <a:gd name="T38" fmla="*/ 128 w 128"/>
                <a:gd name="T39" fmla="*/ 84 h 112"/>
                <a:gd name="T40" fmla="*/ 128 w 128"/>
                <a:gd name="T41" fmla="*/ 76 h 112"/>
                <a:gd name="T42" fmla="*/ 112 w 128"/>
                <a:gd name="T43" fmla="*/ 60 h 112"/>
                <a:gd name="T44" fmla="*/ 32 w 128"/>
                <a:gd name="T45" fmla="*/ 16 h 112"/>
                <a:gd name="T46" fmla="*/ 40 w 128"/>
                <a:gd name="T47" fmla="*/ 8 h 112"/>
                <a:gd name="T48" fmla="*/ 88 w 128"/>
                <a:gd name="T49" fmla="*/ 8 h 112"/>
                <a:gd name="T50" fmla="*/ 96 w 128"/>
                <a:gd name="T51" fmla="*/ 16 h 112"/>
                <a:gd name="T52" fmla="*/ 96 w 128"/>
                <a:gd name="T53" fmla="*/ 60 h 112"/>
                <a:gd name="T54" fmla="*/ 32 w 128"/>
                <a:gd name="T55" fmla="*/ 60 h 112"/>
                <a:gd name="T56" fmla="*/ 32 w 128"/>
                <a:gd name="T57" fmla="*/ 16 h 112"/>
                <a:gd name="T58" fmla="*/ 88 w 128"/>
                <a:gd name="T59" fmla="*/ 104 h 112"/>
                <a:gd name="T60" fmla="*/ 40 w 128"/>
                <a:gd name="T61" fmla="*/ 104 h 112"/>
                <a:gd name="T62" fmla="*/ 32 w 128"/>
                <a:gd name="T63" fmla="*/ 96 h 112"/>
                <a:gd name="T64" fmla="*/ 40 w 128"/>
                <a:gd name="T65" fmla="*/ 88 h 112"/>
                <a:gd name="T66" fmla="*/ 88 w 128"/>
                <a:gd name="T67" fmla="*/ 88 h 112"/>
                <a:gd name="T68" fmla="*/ 96 w 128"/>
                <a:gd name="T69" fmla="*/ 96 h 112"/>
                <a:gd name="T70" fmla="*/ 88 w 128"/>
                <a:gd name="T71" fmla="*/ 104 h 112"/>
                <a:gd name="T72" fmla="*/ 120 w 128"/>
                <a:gd name="T73" fmla="*/ 84 h 112"/>
                <a:gd name="T74" fmla="*/ 112 w 128"/>
                <a:gd name="T75" fmla="*/ 92 h 112"/>
                <a:gd name="T76" fmla="*/ 103 w 128"/>
                <a:gd name="T77" fmla="*/ 92 h 112"/>
                <a:gd name="T78" fmla="*/ 88 w 128"/>
                <a:gd name="T79" fmla="*/ 80 h 112"/>
                <a:gd name="T80" fmla="*/ 40 w 128"/>
                <a:gd name="T81" fmla="*/ 80 h 112"/>
                <a:gd name="T82" fmla="*/ 25 w 128"/>
                <a:gd name="T83" fmla="*/ 92 h 112"/>
                <a:gd name="T84" fmla="*/ 16 w 128"/>
                <a:gd name="T85" fmla="*/ 92 h 112"/>
                <a:gd name="T86" fmla="*/ 8 w 128"/>
                <a:gd name="T87" fmla="*/ 84 h 112"/>
                <a:gd name="T88" fmla="*/ 8 w 128"/>
                <a:gd name="T89" fmla="*/ 76 h 112"/>
                <a:gd name="T90" fmla="*/ 16 w 128"/>
                <a:gd name="T91" fmla="*/ 68 h 112"/>
                <a:gd name="T92" fmla="*/ 112 w 128"/>
                <a:gd name="T93" fmla="*/ 68 h 112"/>
                <a:gd name="T94" fmla="*/ 120 w 128"/>
                <a:gd name="T95" fmla="*/ 76 h 112"/>
                <a:gd name="T96" fmla="*/ 120 w 128"/>
                <a:gd name="T97" fmla="*/ 84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8" h="112">
                  <a:moveTo>
                    <a:pt x="112" y="60"/>
                  </a:moveTo>
                  <a:cubicBezTo>
                    <a:pt x="104" y="60"/>
                    <a:pt x="104" y="60"/>
                    <a:pt x="104" y="60"/>
                  </a:cubicBezTo>
                  <a:cubicBezTo>
                    <a:pt x="104" y="16"/>
                    <a:pt x="104" y="16"/>
                    <a:pt x="104" y="16"/>
                  </a:cubicBezTo>
                  <a:cubicBezTo>
                    <a:pt x="104" y="7"/>
                    <a:pt x="97" y="0"/>
                    <a:pt x="88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1" y="0"/>
                    <a:pt x="24" y="7"/>
                    <a:pt x="24" y="16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5"/>
                    <a:pt x="24" y="56"/>
                    <a:pt x="24" y="56"/>
                  </a:cubicBezTo>
                  <a:cubicBezTo>
                    <a:pt x="24" y="56"/>
                    <a:pt x="24" y="56"/>
                    <a:pt x="24" y="56"/>
                  </a:cubicBezTo>
                  <a:cubicBezTo>
                    <a:pt x="24" y="56"/>
                    <a:pt x="24" y="57"/>
                    <a:pt x="24" y="60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7" y="60"/>
                    <a:pt x="0" y="67"/>
                    <a:pt x="0" y="76"/>
                  </a:cubicBezTo>
                  <a:cubicBezTo>
                    <a:pt x="0" y="84"/>
                    <a:pt x="0" y="84"/>
                    <a:pt x="0" y="84"/>
                  </a:cubicBezTo>
                  <a:cubicBezTo>
                    <a:pt x="0" y="93"/>
                    <a:pt x="7" y="100"/>
                    <a:pt x="16" y="100"/>
                  </a:cubicBezTo>
                  <a:cubicBezTo>
                    <a:pt x="25" y="100"/>
                    <a:pt x="25" y="100"/>
                    <a:pt x="25" y="100"/>
                  </a:cubicBezTo>
                  <a:cubicBezTo>
                    <a:pt x="26" y="107"/>
                    <a:pt x="33" y="112"/>
                    <a:pt x="40" y="112"/>
                  </a:cubicBezTo>
                  <a:cubicBezTo>
                    <a:pt x="88" y="112"/>
                    <a:pt x="88" y="112"/>
                    <a:pt x="88" y="112"/>
                  </a:cubicBezTo>
                  <a:cubicBezTo>
                    <a:pt x="95" y="112"/>
                    <a:pt x="102" y="107"/>
                    <a:pt x="103" y="100"/>
                  </a:cubicBezTo>
                  <a:cubicBezTo>
                    <a:pt x="112" y="100"/>
                    <a:pt x="112" y="100"/>
                    <a:pt x="112" y="100"/>
                  </a:cubicBezTo>
                  <a:cubicBezTo>
                    <a:pt x="121" y="100"/>
                    <a:pt x="128" y="93"/>
                    <a:pt x="128" y="84"/>
                  </a:cubicBezTo>
                  <a:cubicBezTo>
                    <a:pt x="128" y="76"/>
                    <a:pt x="128" y="76"/>
                    <a:pt x="128" y="76"/>
                  </a:cubicBezTo>
                  <a:cubicBezTo>
                    <a:pt x="128" y="67"/>
                    <a:pt x="121" y="60"/>
                    <a:pt x="112" y="60"/>
                  </a:cubicBezTo>
                  <a:close/>
                  <a:moveTo>
                    <a:pt x="32" y="16"/>
                  </a:moveTo>
                  <a:cubicBezTo>
                    <a:pt x="32" y="12"/>
                    <a:pt x="36" y="8"/>
                    <a:pt x="40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92" y="8"/>
                    <a:pt x="96" y="12"/>
                    <a:pt x="96" y="16"/>
                  </a:cubicBezTo>
                  <a:cubicBezTo>
                    <a:pt x="96" y="60"/>
                    <a:pt x="96" y="60"/>
                    <a:pt x="96" y="60"/>
                  </a:cubicBezTo>
                  <a:cubicBezTo>
                    <a:pt x="32" y="60"/>
                    <a:pt x="32" y="60"/>
                    <a:pt x="32" y="60"/>
                  </a:cubicBezTo>
                  <a:lnTo>
                    <a:pt x="32" y="16"/>
                  </a:lnTo>
                  <a:close/>
                  <a:moveTo>
                    <a:pt x="88" y="104"/>
                  </a:moveTo>
                  <a:cubicBezTo>
                    <a:pt x="40" y="104"/>
                    <a:pt x="40" y="104"/>
                    <a:pt x="40" y="104"/>
                  </a:cubicBezTo>
                  <a:cubicBezTo>
                    <a:pt x="36" y="104"/>
                    <a:pt x="32" y="100"/>
                    <a:pt x="32" y="96"/>
                  </a:cubicBezTo>
                  <a:cubicBezTo>
                    <a:pt x="32" y="92"/>
                    <a:pt x="36" y="88"/>
                    <a:pt x="40" y="88"/>
                  </a:cubicBezTo>
                  <a:cubicBezTo>
                    <a:pt x="88" y="88"/>
                    <a:pt x="88" y="88"/>
                    <a:pt x="88" y="88"/>
                  </a:cubicBezTo>
                  <a:cubicBezTo>
                    <a:pt x="92" y="88"/>
                    <a:pt x="96" y="92"/>
                    <a:pt x="96" y="96"/>
                  </a:cubicBezTo>
                  <a:cubicBezTo>
                    <a:pt x="96" y="100"/>
                    <a:pt x="92" y="104"/>
                    <a:pt x="88" y="104"/>
                  </a:cubicBezTo>
                  <a:close/>
                  <a:moveTo>
                    <a:pt x="120" y="84"/>
                  </a:moveTo>
                  <a:cubicBezTo>
                    <a:pt x="120" y="88"/>
                    <a:pt x="116" y="92"/>
                    <a:pt x="11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2" y="85"/>
                    <a:pt x="95" y="80"/>
                    <a:pt x="88" y="8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33" y="80"/>
                    <a:pt x="26" y="85"/>
                    <a:pt x="25" y="92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2" y="92"/>
                    <a:pt x="8" y="88"/>
                    <a:pt x="8" y="84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2"/>
                    <a:pt x="12" y="68"/>
                    <a:pt x="16" y="68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6" y="68"/>
                    <a:pt x="120" y="72"/>
                    <a:pt x="120" y="76"/>
                  </a:cubicBezTo>
                  <a:lnTo>
                    <a:pt x="120" y="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30000"/>
                </a:lnSpc>
              </a:pPr>
              <a:endPara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AB308A89-1331-4EAB-A84E-3D40238EFBB0}"/>
              </a:ext>
            </a:extLst>
          </p:cNvPr>
          <p:cNvGrpSpPr/>
          <p:nvPr/>
        </p:nvGrpSpPr>
        <p:grpSpPr>
          <a:xfrm>
            <a:off x="6697055" y="2533163"/>
            <a:ext cx="756200" cy="756200"/>
            <a:chOff x="6820292" y="2509520"/>
            <a:chExt cx="657060" cy="657060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C13B2D7B-8DCB-4FF1-A5B7-F1B75A2C4C34}"/>
                </a:ext>
              </a:extLst>
            </p:cNvPr>
            <p:cNvSpPr/>
            <p:nvPr/>
          </p:nvSpPr>
          <p:spPr>
            <a:xfrm>
              <a:off x="6820292" y="2509520"/>
              <a:ext cx="657060" cy="65706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1" name="椭圆 2">
              <a:extLst>
                <a:ext uri="{FF2B5EF4-FFF2-40B4-BE49-F238E27FC236}">
                  <a16:creationId xmlns:a16="http://schemas.microsoft.com/office/drawing/2014/main" id="{29E57561-DBA9-43BD-A026-D258EBF65D67}"/>
                </a:ext>
              </a:extLst>
            </p:cNvPr>
            <p:cNvSpPr/>
            <p:nvPr/>
          </p:nvSpPr>
          <p:spPr>
            <a:xfrm flipH="1">
              <a:off x="6993478" y="2695394"/>
              <a:ext cx="298026" cy="297974"/>
            </a:xfrm>
            <a:custGeom>
              <a:avLst/>
              <a:gdLst>
                <a:gd name="T0" fmla="*/ 5800 w 11600"/>
                <a:gd name="T1" fmla="*/ 11600 h 11600"/>
                <a:gd name="T2" fmla="*/ 3542 w 11600"/>
                <a:gd name="T3" fmla="*/ 11144 h 11600"/>
                <a:gd name="T4" fmla="*/ 1698 w 11600"/>
                <a:gd name="T5" fmla="*/ 9902 h 11600"/>
                <a:gd name="T6" fmla="*/ 456 w 11600"/>
                <a:gd name="T7" fmla="*/ 8058 h 11600"/>
                <a:gd name="T8" fmla="*/ 0 w 11600"/>
                <a:gd name="T9" fmla="*/ 5800 h 11600"/>
                <a:gd name="T10" fmla="*/ 456 w 11600"/>
                <a:gd name="T11" fmla="*/ 3543 h 11600"/>
                <a:gd name="T12" fmla="*/ 1698 w 11600"/>
                <a:gd name="T13" fmla="*/ 1699 h 11600"/>
                <a:gd name="T14" fmla="*/ 3542 w 11600"/>
                <a:gd name="T15" fmla="*/ 457 h 11600"/>
                <a:gd name="T16" fmla="*/ 5800 w 11600"/>
                <a:gd name="T17" fmla="*/ 0 h 11600"/>
                <a:gd name="T18" fmla="*/ 8057 w 11600"/>
                <a:gd name="T19" fmla="*/ 457 h 11600"/>
                <a:gd name="T20" fmla="*/ 9901 w 11600"/>
                <a:gd name="T21" fmla="*/ 1699 h 11600"/>
                <a:gd name="T22" fmla="*/ 11143 w 11600"/>
                <a:gd name="T23" fmla="*/ 3543 h 11600"/>
                <a:gd name="T24" fmla="*/ 11600 w 11600"/>
                <a:gd name="T25" fmla="*/ 5800 h 11600"/>
                <a:gd name="T26" fmla="*/ 11143 w 11600"/>
                <a:gd name="T27" fmla="*/ 8058 h 11600"/>
                <a:gd name="T28" fmla="*/ 9901 w 11600"/>
                <a:gd name="T29" fmla="*/ 9902 h 11600"/>
                <a:gd name="T30" fmla="*/ 8057 w 11600"/>
                <a:gd name="T31" fmla="*/ 11144 h 11600"/>
                <a:gd name="T32" fmla="*/ 5800 w 11600"/>
                <a:gd name="T33" fmla="*/ 11600 h 11600"/>
                <a:gd name="T34" fmla="*/ 5800 w 11600"/>
                <a:gd name="T35" fmla="*/ 800 h 11600"/>
                <a:gd name="T36" fmla="*/ 800 w 11600"/>
                <a:gd name="T37" fmla="*/ 5800 h 11600"/>
                <a:gd name="T38" fmla="*/ 5800 w 11600"/>
                <a:gd name="T39" fmla="*/ 10800 h 11600"/>
                <a:gd name="T40" fmla="*/ 10800 w 11600"/>
                <a:gd name="T41" fmla="*/ 5800 h 11600"/>
                <a:gd name="T42" fmla="*/ 5800 w 11600"/>
                <a:gd name="T43" fmla="*/ 800 h 11600"/>
                <a:gd name="T44" fmla="*/ 8352 w 11600"/>
                <a:gd name="T45" fmla="*/ 6200 h 11600"/>
                <a:gd name="T46" fmla="*/ 3247 w 11600"/>
                <a:gd name="T47" fmla="*/ 6200 h 11600"/>
                <a:gd name="T48" fmla="*/ 2847 w 11600"/>
                <a:gd name="T49" fmla="*/ 5800 h 11600"/>
                <a:gd name="T50" fmla="*/ 3247 w 11600"/>
                <a:gd name="T51" fmla="*/ 5400 h 11600"/>
                <a:gd name="T52" fmla="*/ 8352 w 11600"/>
                <a:gd name="T53" fmla="*/ 5400 h 11600"/>
                <a:gd name="T54" fmla="*/ 8752 w 11600"/>
                <a:gd name="T55" fmla="*/ 5800 h 11600"/>
                <a:gd name="T56" fmla="*/ 8352 w 11600"/>
                <a:gd name="T57" fmla="*/ 6200 h 11600"/>
                <a:gd name="T58" fmla="*/ 5400 w 11600"/>
                <a:gd name="T59" fmla="*/ 8353 h 11600"/>
                <a:gd name="T60" fmla="*/ 5400 w 11600"/>
                <a:gd name="T61" fmla="*/ 3248 h 11600"/>
                <a:gd name="T62" fmla="*/ 5800 w 11600"/>
                <a:gd name="T63" fmla="*/ 2848 h 11600"/>
                <a:gd name="T64" fmla="*/ 6200 w 11600"/>
                <a:gd name="T65" fmla="*/ 3248 h 11600"/>
                <a:gd name="T66" fmla="*/ 6200 w 11600"/>
                <a:gd name="T67" fmla="*/ 8353 h 11600"/>
                <a:gd name="T68" fmla="*/ 5800 w 11600"/>
                <a:gd name="T69" fmla="*/ 8753 h 11600"/>
                <a:gd name="T70" fmla="*/ 5400 w 11600"/>
                <a:gd name="T71" fmla="*/ 8353 h 1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1600" h="11600">
                  <a:moveTo>
                    <a:pt x="5800" y="11600"/>
                  </a:moveTo>
                  <a:cubicBezTo>
                    <a:pt x="5017" y="11600"/>
                    <a:pt x="4257" y="11447"/>
                    <a:pt x="3542" y="11144"/>
                  </a:cubicBezTo>
                  <a:cubicBezTo>
                    <a:pt x="2851" y="10852"/>
                    <a:pt x="2231" y="10434"/>
                    <a:pt x="1698" y="9902"/>
                  </a:cubicBezTo>
                  <a:cubicBezTo>
                    <a:pt x="1166" y="9369"/>
                    <a:pt x="748" y="8749"/>
                    <a:pt x="456" y="8058"/>
                  </a:cubicBezTo>
                  <a:cubicBezTo>
                    <a:pt x="153" y="7343"/>
                    <a:pt x="0" y="6583"/>
                    <a:pt x="0" y="5800"/>
                  </a:cubicBezTo>
                  <a:cubicBezTo>
                    <a:pt x="0" y="5018"/>
                    <a:pt x="153" y="4258"/>
                    <a:pt x="456" y="3543"/>
                  </a:cubicBezTo>
                  <a:cubicBezTo>
                    <a:pt x="748" y="2852"/>
                    <a:pt x="1166" y="2232"/>
                    <a:pt x="1698" y="1699"/>
                  </a:cubicBezTo>
                  <a:cubicBezTo>
                    <a:pt x="2231" y="1167"/>
                    <a:pt x="2851" y="749"/>
                    <a:pt x="3542" y="457"/>
                  </a:cubicBezTo>
                  <a:cubicBezTo>
                    <a:pt x="4257" y="154"/>
                    <a:pt x="5017" y="0"/>
                    <a:pt x="5800" y="0"/>
                  </a:cubicBezTo>
                  <a:cubicBezTo>
                    <a:pt x="6582" y="0"/>
                    <a:pt x="7342" y="154"/>
                    <a:pt x="8057" y="457"/>
                  </a:cubicBezTo>
                  <a:cubicBezTo>
                    <a:pt x="8748" y="749"/>
                    <a:pt x="9368" y="1166"/>
                    <a:pt x="9901" y="1699"/>
                  </a:cubicBezTo>
                  <a:cubicBezTo>
                    <a:pt x="10433" y="2232"/>
                    <a:pt x="10851" y="2852"/>
                    <a:pt x="11143" y="3543"/>
                  </a:cubicBezTo>
                  <a:cubicBezTo>
                    <a:pt x="11446" y="4258"/>
                    <a:pt x="11600" y="5018"/>
                    <a:pt x="11600" y="5800"/>
                  </a:cubicBezTo>
                  <a:cubicBezTo>
                    <a:pt x="11600" y="6583"/>
                    <a:pt x="11446" y="7343"/>
                    <a:pt x="11143" y="8058"/>
                  </a:cubicBezTo>
                  <a:cubicBezTo>
                    <a:pt x="10851" y="8749"/>
                    <a:pt x="10433" y="9369"/>
                    <a:pt x="9901" y="9902"/>
                  </a:cubicBezTo>
                  <a:cubicBezTo>
                    <a:pt x="9368" y="10434"/>
                    <a:pt x="8748" y="10852"/>
                    <a:pt x="8057" y="11144"/>
                  </a:cubicBezTo>
                  <a:cubicBezTo>
                    <a:pt x="7342" y="11447"/>
                    <a:pt x="6582" y="11600"/>
                    <a:pt x="5800" y="11600"/>
                  </a:cubicBezTo>
                  <a:close/>
                  <a:moveTo>
                    <a:pt x="5800" y="800"/>
                  </a:moveTo>
                  <a:cubicBezTo>
                    <a:pt x="3038" y="800"/>
                    <a:pt x="800" y="3039"/>
                    <a:pt x="800" y="5800"/>
                  </a:cubicBezTo>
                  <a:cubicBezTo>
                    <a:pt x="800" y="8562"/>
                    <a:pt x="3038" y="10800"/>
                    <a:pt x="5800" y="10800"/>
                  </a:cubicBezTo>
                  <a:cubicBezTo>
                    <a:pt x="8561" y="10800"/>
                    <a:pt x="10800" y="8562"/>
                    <a:pt x="10800" y="5800"/>
                  </a:cubicBezTo>
                  <a:cubicBezTo>
                    <a:pt x="10800" y="3039"/>
                    <a:pt x="8561" y="800"/>
                    <a:pt x="5800" y="800"/>
                  </a:cubicBezTo>
                  <a:close/>
                  <a:moveTo>
                    <a:pt x="8352" y="6200"/>
                  </a:moveTo>
                  <a:lnTo>
                    <a:pt x="3247" y="6200"/>
                  </a:lnTo>
                  <a:cubicBezTo>
                    <a:pt x="3026" y="6200"/>
                    <a:pt x="2847" y="6022"/>
                    <a:pt x="2847" y="5800"/>
                  </a:cubicBezTo>
                  <a:cubicBezTo>
                    <a:pt x="2847" y="5579"/>
                    <a:pt x="3026" y="5400"/>
                    <a:pt x="3247" y="5400"/>
                  </a:cubicBezTo>
                  <a:lnTo>
                    <a:pt x="8352" y="5400"/>
                  </a:lnTo>
                  <a:cubicBezTo>
                    <a:pt x="8573" y="5400"/>
                    <a:pt x="8752" y="5579"/>
                    <a:pt x="8752" y="5800"/>
                  </a:cubicBezTo>
                  <a:cubicBezTo>
                    <a:pt x="8752" y="6021"/>
                    <a:pt x="8573" y="6200"/>
                    <a:pt x="8352" y="6200"/>
                  </a:cubicBezTo>
                  <a:close/>
                  <a:moveTo>
                    <a:pt x="5400" y="8353"/>
                  </a:moveTo>
                  <a:lnTo>
                    <a:pt x="5400" y="3248"/>
                  </a:lnTo>
                  <a:cubicBezTo>
                    <a:pt x="5400" y="3027"/>
                    <a:pt x="5578" y="2848"/>
                    <a:pt x="5800" y="2848"/>
                  </a:cubicBezTo>
                  <a:cubicBezTo>
                    <a:pt x="6021" y="2848"/>
                    <a:pt x="6200" y="3027"/>
                    <a:pt x="6200" y="3248"/>
                  </a:cubicBezTo>
                  <a:lnTo>
                    <a:pt x="6200" y="8353"/>
                  </a:lnTo>
                  <a:cubicBezTo>
                    <a:pt x="6200" y="8574"/>
                    <a:pt x="6021" y="8753"/>
                    <a:pt x="5800" y="8753"/>
                  </a:cubicBezTo>
                  <a:cubicBezTo>
                    <a:pt x="5578" y="8753"/>
                    <a:pt x="5400" y="8574"/>
                    <a:pt x="5400" y="835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>
              <a:outerShdw blurRad="673100" sx="102000" sy="102000" algn="ctr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5" name="文本框 24">
            <a:extLst>
              <a:ext uri="{FF2B5EF4-FFF2-40B4-BE49-F238E27FC236}">
                <a16:creationId xmlns:a16="http://schemas.microsoft.com/office/drawing/2014/main" id="{E6904239-C4D3-42C9-A321-528B6FB6256B}"/>
              </a:ext>
            </a:extLst>
          </p:cNvPr>
          <p:cNvSpPr txBox="1"/>
          <p:nvPr/>
        </p:nvSpPr>
        <p:spPr>
          <a:xfrm>
            <a:off x="625423" y="668033"/>
            <a:ext cx="2663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均衡化</a:t>
            </a:r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73B4161F-16B6-4BED-883E-AD6FC13C50D3}"/>
              </a:ext>
            </a:extLst>
          </p:cNvPr>
          <p:cNvCxnSpPr>
            <a:cxnSpLocks/>
          </p:cNvCxnSpPr>
          <p:nvPr/>
        </p:nvCxnSpPr>
        <p:spPr>
          <a:xfrm>
            <a:off x="723900" y="1445184"/>
            <a:ext cx="121158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062817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1">
            <a:extLst>
              <a:ext uri="{FF2B5EF4-FFF2-40B4-BE49-F238E27FC236}">
                <a16:creationId xmlns:a16="http://schemas.microsoft.com/office/drawing/2014/main" id="{F925D062-A682-48D4-88AE-B4C246361497}"/>
              </a:ext>
            </a:extLst>
          </p:cNvPr>
          <p:cNvSpPr txBox="1"/>
          <p:nvPr/>
        </p:nvSpPr>
        <p:spPr>
          <a:xfrm>
            <a:off x="823578" y="1972713"/>
            <a:ext cx="5450050" cy="120321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教育的均衡化发展是教育公平实现的重要基石，而教育资源配置的均衡化则是教育均衡化发展的重要基础前提。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3" name="TextBox 21">
            <a:extLst>
              <a:ext uri="{FF2B5EF4-FFF2-40B4-BE49-F238E27FC236}">
                <a16:creationId xmlns:a16="http://schemas.microsoft.com/office/drawing/2014/main" id="{0C72D272-BFAF-40FC-9D1A-96027E418F48}"/>
              </a:ext>
            </a:extLst>
          </p:cNvPr>
          <p:cNvSpPr txBox="1"/>
          <p:nvPr/>
        </p:nvSpPr>
        <p:spPr>
          <a:xfrm>
            <a:off x="823578" y="3429000"/>
            <a:ext cx="5450050" cy="20342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教育均衡发展的本质是指在教育公平思想和教育原则的支配下，教育机构、受教育者在教育活动中，追求教育平等</a:t>
            </a:r>
            <a:r>
              <a:rPr lang="en-US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促进教育公平，公平合理地配置公共教育资源，进一步缩小城乡教育差距，不断提升教育质量，从而真正地实现教育事业均衡、持续，健康发展。 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ABC8E16-FC05-4253-90D9-F7A9A92A4ED8}"/>
              </a:ext>
            </a:extLst>
          </p:cNvPr>
          <p:cNvSpPr txBox="1"/>
          <p:nvPr/>
        </p:nvSpPr>
        <p:spPr>
          <a:xfrm>
            <a:off x="614440" y="733873"/>
            <a:ext cx="2663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均衡化概念</a:t>
            </a: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D201EBC0-7E1A-41EE-930F-B070D61F3C8E}"/>
              </a:ext>
            </a:extLst>
          </p:cNvPr>
          <p:cNvCxnSpPr>
            <a:cxnSpLocks/>
          </p:cNvCxnSpPr>
          <p:nvPr/>
        </p:nvCxnSpPr>
        <p:spPr>
          <a:xfrm>
            <a:off x="723900" y="1445184"/>
            <a:ext cx="121158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12515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ED8546E-01A1-4850-99F4-018B387FB8DE}"/>
              </a:ext>
            </a:extLst>
          </p:cNvPr>
          <p:cNvSpPr txBox="1"/>
          <p:nvPr/>
        </p:nvSpPr>
        <p:spPr>
          <a:xfrm>
            <a:off x="605262" y="1868382"/>
            <a:ext cx="379545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defRPr>
            </a:lvl1pPr>
          </a:lstStyle>
          <a:p>
            <a:pPr>
              <a:defRPr/>
            </a:pP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袁振国教授提出了建立一套教育均衡发展测量指数，通过一套即敏感又重要的教育指标加以动态分析，建立模型，从而得到教育发展水平的基准值，通过基准值的比较，获得不同地区、不同学校偏离教育均衡发展的系数</a:t>
            </a:r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阿里巴巴普惠体 L" panose="00020600040101010101" pitchFamily="18" charset="-122"/>
              </a:rPr>
              <a:t>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阿里巴巴普惠体 L" panose="00020600040101010101" pitchFamily="18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EBA45CF-3237-4677-8C03-2DBE62581A04}"/>
              </a:ext>
            </a:extLst>
          </p:cNvPr>
          <p:cNvSpPr txBox="1"/>
          <p:nvPr/>
        </p:nvSpPr>
        <p:spPr>
          <a:xfrm>
            <a:off x="703826" y="1539183"/>
            <a:ext cx="101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思源黑体 CN"/>
              </a:rPr>
              <a:t>2003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n-ea"/>
                <a:sym typeface="思源黑体 CN"/>
              </a:rPr>
              <a:t>年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1CFF2A2-2FD6-4B13-9F58-A00554A832F8}"/>
              </a:ext>
            </a:extLst>
          </p:cNvPr>
          <p:cNvSpPr txBox="1"/>
          <p:nvPr/>
        </p:nvSpPr>
        <p:spPr>
          <a:xfrm>
            <a:off x="5023429" y="1889348"/>
            <a:ext cx="328740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defRPr>
            </a:lvl1pPr>
          </a:lstStyle>
          <a:p>
            <a:pPr>
              <a:defRPr/>
            </a:pP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杨东平教授的教育公平发展</a:t>
            </a:r>
            <a:r>
              <a:rPr lang="zh-CN" altLang="zh-CN" sz="180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指数权重。</a:t>
            </a: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他及他的学生周金燕构建了教育公平测度指标体系包括一级指标、二级指标、三级指标，并通过专家评估法构建了教育公平综合指标。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  <a:cs typeface="阿里巴巴普惠体 L" panose="00020600040101010101" pitchFamily="18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A6D6435-9070-4799-94FF-42D7F6BA7B28}"/>
              </a:ext>
            </a:extLst>
          </p:cNvPr>
          <p:cNvSpPr txBox="1"/>
          <p:nvPr/>
        </p:nvSpPr>
        <p:spPr>
          <a:xfrm>
            <a:off x="5291657" y="1495818"/>
            <a:ext cx="10175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思源黑体 CN"/>
              </a:rPr>
              <a:t>2005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思源黑体 CN"/>
              </a:rPr>
              <a:t>年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ea"/>
              <a:sym typeface="思源黑体 CN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7641A25-0D59-45D5-9AC5-3AA6C0ABCF63}"/>
              </a:ext>
            </a:extLst>
          </p:cNvPr>
          <p:cNvSpPr txBox="1"/>
          <p:nvPr/>
        </p:nvSpPr>
        <p:spPr>
          <a:xfrm>
            <a:off x="7692705" y="4702064"/>
            <a:ext cx="41098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翟博博士可从宏观层面、中观层面和微观层面对教育均衡进行分析，并就教育均衡发展指数的构建进行了初步尝试，从区域、城乡、学校、群体方面对目前中国基础教育均衡发展非均衡的现状进行考察，揭示基础教育发展不均衡的表现、特征、特点和成因。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ea"/>
              <a:sym typeface="思源黑体 CN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11ADF7BD-A042-4897-A7E8-12688D23E835}"/>
              </a:ext>
            </a:extLst>
          </p:cNvPr>
          <p:cNvSpPr/>
          <p:nvPr/>
        </p:nvSpPr>
        <p:spPr>
          <a:xfrm>
            <a:off x="1303338" y="4030989"/>
            <a:ext cx="190500" cy="19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3BEDCF38-DA06-44F9-851B-60EADE50E364}"/>
              </a:ext>
            </a:extLst>
          </p:cNvPr>
          <p:cNvCxnSpPr>
            <a:cxnSpLocks/>
          </p:cNvCxnSpPr>
          <p:nvPr/>
        </p:nvCxnSpPr>
        <p:spPr>
          <a:xfrm>
            <a:off x="1398588" y="3110714"/>
            <a:ext cx="0" cy="972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AAED2D28-BA04-443A-9116-17B57F0BBE6C}"/>
              </a:ext>
            </a:extLst>
          </p:cNvPr>
          <p:cNvSpPr/>
          <p:nvPr/>
        </p:nvSpPr>
        <p:spPr>
          <a:xfrm>
            <a:off x="1101291" y="3827175"/>
            <a:ext cx="598128" cy="598128"/>
          </a:xfrm>
          <a:prstGeom prst="ellipse">
            <a:avLst/>
          </a:prstGeom>
          <a:gradFill flip="none" rotWithShape="1">
            <a:gsLst>
              <a:gs pos="62000">
                <a:srgbClr val="0B80EA">
                  <a:alpha val="0"/>
                </a:srgbClr>
              </a:gs>
              <a:gs pos="100000">
                <a:srgbClr val="0B80E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  <a:latin typeface="阿里巴巴普惠体"/>
              <a:cs typeface="+mn-ea"/>
              <a:sym typeface="阿里巴巴普惠体"/>
            </a:endParaRPr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B7013651-0416-437D-BB35-F76E1B817412}"/>
              </a:ext>
            </a:extLst>
          </p:cNvPr>
          <p:cNvSpPr/>
          <p:nvPr/>
        </p:nvSpPr>
        <p:spPr>
          <a:xfrm>
            <a:off x="5924208" y="4030989"/>
            <a:ext cx="190500" cy="19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350C5680-0E30-4B3C-968A-FD56B8EF72C6}"/>
              </a:ext>
            </a:extLst>
          </p:cNvPr>
          <p:cNvCxnSpPr>
            <a:cxnSpLocks/>
          </p:cNvCxnSpPr>
          <p:nvPr/>
        </p:nvCxnSpPr>
        <p:spPr>
          <a:xfrm>
            <a:off x="6015966" y="3110714"/>
            <a:ext cx="0" cy="972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椭圆 19">
            <a:extLst>
              <a:ext uri="{FF2B5EF4-FFF2-40B4-BE49-F238E27FC236}">
                <a16:creationId xmlns:a16="http://schemas.microsoft.com/office/drawing/2014/main" id="{18931FA2-BA7E-4D10-A467-7A4F5CEF186E}"/>
              </a:ext>
            </a:extLst>
          </p:cNvPr>
          <p:cNvSpPr/>
          <p:nvPr/>
        </p:nvSpPr>
        <p:spPr>
          <a:xfrm>
            <a:off x="5711029" y="3827175"/>
            <a:ext cx="598128" cy="598128"/>
          </a:xfrm>
          <a:prstGeom prst="ellipse">
            <a:avLst/>
          </a:prstGeom>
          <a:gradFill flip="none" rotWithShape="1">
            <a:gsLst>
              <a:gs pos="62000">
                <a:srgbClr val="0B80EA">
                  <a:alpha val="0"/>
                </a:srgbClr>
              </a:gs>
              <a:gs pos="100000">
                <a:srgbClr val="0B80E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  <a:latin typeface="阿里巴巴普惠体"/>
              <a:cs typeface="+mn-ea"/>
              <a:sym typeface="阿里巴巴普惠体"/>
            </a:endParaRPr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8D7B576E-FD75-4CBC-BE14-58DA7B212E33}"/>
              </a:ext>
            </a:extLst>
          </p:cNvPr>
          <p:cNvSpPr/>
          <p:nvPr/>
        </p:nvSpPr>
        <p:spPr>
          <a:xfrm>
            <a:off x="8215585" y="4030989"/>
            <a:ext cx="190500" cy="190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86FF1337-04AC-476C-9DC4-268A8ED276A5}"/>
              </a:ext>
            </a:extLst>
          </p:cNvPr>
          <p:cNvCxnSpPr>
            <a:cxnSpLocks/>
          </p:cNvCxnSpPr>
          <p:nvPr/>
        </p:nvCxnSpPr>
        <p:spPr>
          <a:xfrm flipV="1">
            <a:off x="8310835" y="4216064"/>
            <a:ext cx="0" cy="972000"/>
          </a:xfrm>
          <a:prstGeom prst="line">
            <a:avLst/>
          </a:prstGeom>
          <a:ln w="12700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椭圆 22">
            <a:extLst>
              <a:ext uri="{FF2B5EF4-FFF2-40B4-BE49-F238E27FC236}">
                <a16:creationId xmlns:a16="http://schemas.microsoft.com/office/drawing/2014/main" id="{8EBE135D-ECF0-4F7E-9B3A-3E1EF092BB69}"/>
              </a:ext>
            </a:extLst>
          </p:cNvPr>
          <p:cNvSpPr/>
          <p:nvPr/>
        </p:nvSpPr>
        <p:spPr>
          <a:xfrm>
            <a:off x="8015898" y="3827175"/>
            <a:ext cx="598128" cy="598128"/>
          </a:xfrm>
          <a:prstGeom prst="ellipse">
            <a:avLst/>
          </a:prstGeom>
          <a:gradFill flip="none" rotWithShape="1">
            <a:gsLst>
              <a:gs pos="62000">
                <a:srgbClr val="0B80EA">
                  <a:alpha val="0"/>
                </a:srgbClr>
              </a:gs>
              <a:gs pos="100000">
                <a:srgbClr val="0B80EA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zh-CN" altLang="en-US" sz="1350">
              <a:solidFill>
                <a:prstClr val="white"/>
              </a:solidFill>
              <a:latin typeface="阿里巴巴普惠体"/>
              <a:cs typeface="+mn-ea"/>
              <a:sym typeface="阿里巴巴普惠体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22A7B373-C9F7-40E9-A018-4129B08D38E1}"/>
              </a:ext>
            </a:extLst>
          </p:cNvPr>
          <p:cNvSpPr txBox="1"/>
          <p:nvPr/>
        </p:nvSpPr>
        <p:spPr>
          <a:xfrm>
            <a:off x="625422" y="668033"/>
            <a:ext cx="52987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基础教育均衡化指标体系</a:t>
            </a:r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BEBA2CB3-6E86-4CF7-8F8A-37014CEEFEC4}"/>
              </a:ext>
            </a:extLst>
          </p:cNvPr>
          <p:cNvCxnSpPr>
            <a:cxnSpLocks/>
          </p:cNvCxnSpPr>
          <p:nvPr/>
        </p:nvCxnSpPr>
        <p:spPr>
          <a:xfrm>
            <a:off x="723900" y="1445184"/>
            <a:ext cx="121158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7723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BE9EB336-DB11-439C-A77C-82300ACA9895}"/>
              </a:ext>
            </a:extLst>
          </p:cNvPr>
          <p:cNvSpPr/>
          <p:nvPr/>
        </p:nvSpPr>
        <p:spPr>
          <a:xfrm>
            <a:off x="1056520" y="2243198"/>
            <a:ext cx="240677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阿里巴巴普惠体 M" panose="00020600040101010101" pitchFamily="18" charset="-122"/>
              </a:rPr>
              <a:t>A</a:t>
            </a:r>
            <a:r>
              <a:rPr kumimoji="0" lang="zh-CN" alt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阿里巴巴普惠体 M" panose="00020600040101010101" pitchFamily="18" charset="-122"/>
              </a:rPr>
              <a:t>资源配置评估</a:t>
            </a:r>
          </a:p>
        </p:txBody>
      </p:sp>
      <p:sp>
        <p:nvSpPr>
          <p:cNvPr id="4" name="TextBox 21">
            <a:extLst>
              <a:ext uri="{FF2B5EF4-FFF2-40B4-BE49-F238E27FC236}">
                <a16:creationId xmlns:a16="http://schemas.microsoft.com/office/drawing/2014/main" id="{40979FCB-5DA3-4397-B089-4DB152B5B081}"/>
              </a:ext>
            </a:extLst>
          </p:cNvPr>
          <p:cNvSpPr txBox="1"/>
          <p:nvPr/>
        </p:nvSpPr>
        <p:spPr>
          <a:xfrm>
            <a:off x="879856" y="2907537"/>
            <a:ext cx="2760106" cy="31950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每百名学生拥有资源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高于规定学历教师数量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骨干教师数量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音体美专任教师数量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辅助用房面积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体育运动场面积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教学仪器设备值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网络多媒体教室数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        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7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个）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8EB1A99-8CC9-4718-8456-7BEB760B43BA}"/>
              </a:ext>
            </a:extLst>
          </p:cNvPr>
          <p:cNvSpPr/>
          <p:nvPr/>
        </p:nvSpPr>
        <p:spPr>
          <a:xfrm>
            <a:off x="8728702" y="2243198"/>
            <a:ext cx="240677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阿里巴巴普惠体 M" panose="00020600040101010101" pitchFamily="18" charset="-122"/>
              </a:rPr>
              <a:t>C</a:t>
            </a:r>
            <a:r>
              <a:rPr kumimoji="0" lang="zh-CN" alt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阿里巴巴普惠体 M" panose="00020600040101010101" pitchFamily="18" charset="-122"/>
              </a:rPr>
              <a:t>教育质量指标</a:t>
            </a:r>
          </a:p>
        </p:txBody>
      </p:sp>
      <p:sp>
        <p:nvSpPr>
          <p:cNvPr id="7" name="TextBox 21">
            <a:extLst>
              <a:ext uri="{FF2B5EF4-FFF2-40B4-BE49-F238E27FC236}">
                <a16:creationId xmlns:a16="http://schemas.microsoft.com/office/drawing/2014/main" id="{950C3A76-E6DF-413E-AB4D-9EC27593661C}"/>
              </a:ext>
            </a:extLst>
          </p:cNvPr>
          <p:cNvSpPr txBox="1"/>
          <p:nvPr/>
        </p:nvSpPr>
        <p:spPr>
          <a:xfrm>
            <a:off x="8716002" y="3283874"/>
            <a:ext cx="2406779" cy="25487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巩固率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残疾儿童少年入学率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校园建设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课程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课业负担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学生学业水平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        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9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个）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4F4C75F3-BEF5-425F-9764-1A75813953F8}"/>
              </a:ext>
            </a:extLst>
          </p:cNvPr>
          <p:cNvSpPr/>
          <p:nvPr/>
        </p:nvSpPr>
        <p:spPr>
          <a:xfrm>
            <a:off x="4694532" y="2243198"/>
            <a:ext cx="280293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阿里巴巴普惠体 M" panose="00020600040101010101" pitchFamily="18" charset="-122"/>
              </a:rPr>
              <a:t>B</a:t>
            </a:r>
            <a:r>
              <a:rPr kumimoji="0" lang="zh-CN" altLang="en-US" sz="24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+mj-ea"/>
                <a:ea typeface="+mj-ea"/>
                <a:cs typeface="阿里巴巴普惠体 M" panose="00020600040101010101" pitchFamily="18" charset="-122"/>
              </a:rPr>
              <a:t>政府保障程度评估</a:t>
            </a:r>
          </a:p>
        </p:txBody>
      </p:sp>
      <p:sp>
        <p:nvSpPr>
          <p:cNvPr id="10" name="TextBox 21">
            <a:extLst>
              <a:ext uri="{FF2B5EF4-FFF2-40B4-BE49-F238E27FC236}">
                <a16:creationId xmlns:a16="http://schemas.microsoft.com/office/drawing/2014/main" id="{ED8D742D-A6DE-4033-899A-730850ABC9E4}"/>
              </a:ext>
            </a:extLst>
          </p:cNvPr>
          <p:cNvSpPr txBox="1"/>
          <p:nvPr/>
        </p:nvSpPr>
        <p:spPr>
          <a:xfrm>
            <a:off x="4886261" y="3283874"/>
            <a:ext cx="2406779" cy="28718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学校规模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学生人数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教师收入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专任教师的具体要求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就近划片的入学比例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留守儿童关爱体系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marL="285750" indent="-285750" algn="just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         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（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15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个）</a:t>
            </a: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just">
              <a:lnSpc>
                <a:spcPct val="150000"/>
              </a:lnSpc>
            </a:pPr>
            <a:endParaRPr lang="en-US" altLang="zh-CN" sz="14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9A54030-E2DC-4337-A982-CB4CE253BC0C}"/>
              </a:ext>
            </a:extLst>
          </p:cNvPr>
          <p:cNvSpPr txBox="1"/>
          <p:nvPr/>
        </p:nvSpPr>
        <p:spPr>
          <a:xfrm>
            <a:off x="625423" y="668033"/>
            <a:ext cx="26638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3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部级指标</a:t>
            </a:r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CADCF24A-1490-449A-A472-F9B28D3446F3}"/>
              </a:ext>
            </a:extLst>
          </p:cNvPr>
          <p:cNvCxnSpPr>
            <a:cxnSpLocks/>
          </p:cNvCxnSpPr>
          <p:nvPr/>
        </p:nvCxnSpPr>
        <p:spPr>
          <a:xfrm>
            <a:off x="723900" y="1445184"/>
            <a:ext cx="1211580" cy="0"/>
          </a:xfrm>
          <a:prstGeom prst="line">
            <a:avLst/>
          </a:prstGeom>
          <a:ln w="25400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053625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null,&quot;Name&quot;:&quot;无&quot;,&quot;HeaderHeight&quot;:0.0,&quot;FooterHeight&quot;:0.0,&quot;SideMargin&quot;:0.0,&quot;TopMargin&quot;:0.0,&quot;BottomMargin&quot;:0.0,&quot;IntervalMargin&quot;:0.0,&quot;SettingType&quot;:&quot;System&quot;}"/>
</p:tagLst>
</file>

<file path=ppt/theme/theme1.xml><?xml version="1.0" encoding="utf-8"?>
<a:theme xmlns:a="http://schemas.openxmlformats.org/drawingml/2006/main" name="Office 主题​​">
  <a:themeElements>
    <a:clrScheme name="河汉3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0A7DE6"/>
      </a:accent1>
      <a:accent2>
        <a:srgbClr val="0E5C8F"/>
      </a:accent2>
      <a:accent3>
        <a:srgbClr val="D91E17"/>
      </a:accent3>
      <a:accent4>
        <a:srgbClr val="84C225"/>
      </a:accent4>
      <a:accent5>
        <a:srgbClr val="E77817"/>
      </a:accent5>
      <a:accent6>
        <a:srgbClr val="F8C300"/>
      </a:accent6>
      <a:hlink>
        <a:srgbClr val="0E5C8F"/>
      </a:hlink>
      <a:folHlink>
        <a:srgbClr val="BFBFBF"/>
      </a:folHlink>
    </a:clrScheme>
    <a:fontScheme name="微软雅黑">
      <a:majorFont>
        <a:latin typeface="微软雅黑"/>
        <a:ea typeface="微软雅黑"/>
        <a:cs typeface=""/>
      </a:majorFont>
      <a:minorFont>
        <a:latin typeface="微软雅黑 Light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2276</TotalTime>
  <Words>1048</Words>
  <Application>Microsoft Office PowerPoint</Application>
  <PresentationFormat>宽屏</PresentationFormat>
  <Paragraphs>118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阿里巴巴普惠体</vt:lpstr>
      <vt:lpstr>阿里巴巴普惠体 M</vt:lpstr>
      <vt:lpstr>等线</vt:lpstr>
      <vt:lpstr>思源黑体 CN</vt:lpstr>
      <vt:lpstr>宋体</vt:lpstr>
      <vt:lpstr>微软雅黑</vt:lpstr>
      <vt:lpstr>微软雅黑 Light</vt:lpstr>
      <vt:lpstr>arial</vt:lpstr>
      <vt:lpstr>arial</vt:lpstr>
      <vt:lpstr>Calibri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www.51pp tm oban.com</Manager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陈 启楠</dc:creator>
  <cp:keywords>51PP T模板网</cp:keywords>
  <dc:description>www.51 pptm oban.com</dc:description>
  <cp:lastModifiedBy>PC</cp:lastModifiedBy>
  <cp:revision>106</cp:revision>
  <dcterms:created xsi:type="dcterms:W3CDTF">2020-07-12T10:21:57Z</dcterms:created>
  <dcterms:modified xsi:type="dcterms:W3CDTF">2020-10-20T07:31:49Z</dcterms:modified>
</cp:coreProperties>
</file>

<file path=docProps/thumbnail.jpeg>
</file>